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49" r:id="rId2"/>
  </p:sldMasterIdLst>
  <p:notesMasterIdLst>
    <p:notesMasterId r:id="rId41"/>
  </p:notesMasterIdLst>
  <p:sldIdLst>
    <p:sldId id="263" r:id="rId3"/>
    <p:sldId id="324" r:id="rId4"/>
    <p:sldId id="293" r:id="rId5"/>
    <p:sldId id="294" r:id="rId6"/>
    <p:sldId id="295" r:id="rId7"/>
    <p:sldId id="296" r:id="rId8"/>
    <p:sldId id="297" r:id="rId9"/>
    <p:sldId id="298" r:id="rId10"/>
    <p:sldId id="299" r:id="rId11"/>
    <p:sldId id="300" r:id="rId12"/>
    <p:sldId id="301" r:id="rId13"/>
    <p:sldId id="302" r:id="rId14"/>
    <p:sldId id="303" r:id="rId15"/>
    <p:sldId id="306" r:id="rId16"/>
    <p:sldId id="304" r:id="rId17"/>
    <p:sldId id="305" r:id="rId18"/>
    <p:sldId id="307" r:id="rId19"/>
    <p:sldId id="308" r:id="rId20"/>
    <p:sldId id="309" r:id="rId21"/>
    <p:sldId id="310" r:id="rId22"/>
    <p:sldId id="311" r:id="rId23"/>
    <p:sldId id="312" r:id="rId24"/>
    <p:sldId id="313" r:id="rId25"/>
    <p:sldId id="314" r:id="rId26"/>
    <p:sldId id="315" r:id="rId27"/>
    <p:sldId id="327" r:id="rId28"/>
    <p:sldId id="328" r:id="rId29"/>
    <p:sldId id="329" r:id="rId30"/>
    <p:sldId id="330" r:id="rId31"/>
    <p:sldId id="331" r:id="rId32"/>
    <p:sldId id="332" r:id="rId33"/>
    <p:sldId id="316" r:id="rId34"/>
    <p:sldId id="317" r:id="rId35"/>
    <p:sldId id="318" r:id="rId36"/>
    <p:sldId id="319" r:id="rId37"/>
    <p:sldId id="323" r:id="rId38"/>
    <p:sldId id="325" r:id="rId39"/>
    <p:sldId id="326" r:id="rId4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FF99"/>
    <a:srgbClr val="009900"/>
    <a:srgbClr val="33CCCC"/>
    <a:srgbClr val="0000FF"/>
    <a:srgbClr val="A50021"/>
    <a:srgbClr val="969696"/>
    <a:srgbClr val="000066"/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4" d="100"/>
          <a:sy n="104" d="100"/>
        </p:scale>
        <p:origin x="-1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708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88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39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839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39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 smtClean="0"/>
            </a:lvl1pPr>
          </a:lstStyle>
          <a:p>
            <a:pPr>
              <a:defRPr/>
            </a:pPr>
            <a:fld id="{C3BDC65C-1BFA-45A3-9858-D0F1BB1168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75048BD-2DE9-4E3A-BEBB-772E99F85E9F}" type="slidenum">
              <a:rPr lang="en-US"/>
              <a:pPr/>
              <a:t>37</a:t>
            </a:fld>
            <a:endParaRPr lang="en-US"/>
          </a:p>
        </p:txBody>
      </p:sp>
      <p:sp>
        <p:nvSpPr>
          <p:cNvPr id="43011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B5D1E5F-E0C6-4E4E-B705-1BE22BB5E7F2}" type="slidenum">
              <a:rPr lang="en-US"/>
              <a:pPr/>
              <a:t>38</a:t>
            </a:fld>
            <a:endParaRPr lang="en-US"/>
          </a:p>
        </p:txBody>
      </p:sp>
      <p:sp>
        <p:nvSpPr>
          <p:cNvPr id="44035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B415BB-BAB9-4711-AF13-59D3B045A9C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024396-3E16-4944-A760-76B082DE22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4EBB7C-4DB7-4D9C-8946-E758931BAD2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B75477-1326-4601-99C3-31B7680E3D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A982BD-1510-4A25-9927-0C04969F21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AF9EAA-C99B-4A78-BE58-8B289729D3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10F268-7113-4BD7-93A3-D88FB10082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FBCDA6-2B61-48E0-9FF5-CDCF650A97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2537AC-FC20-4231-97D0-44E7CAFD19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A89B0D-6DC8-4803-B897-23D949296B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1269C4-A82E-40D7-A507-3284F1F908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7F89D0-A331-4AB3-A378-0DD579EB2A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29595F-0415-4106-861E-E96C30EF88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16ECF9-5420-4547-878C-C89CEB2FFC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688066-7206-4949-AFF4-9E5D2C82B3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2CABC0-A9DA-4E0A-84E0-F5210F6442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FE635E-9B23-43F8-A386-B0D9BB8E06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A8B0B2-8DAE-4162-858C-3856B58AE0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69E58A-E5B7-4C3E-B466-F243E3D6EF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8C1F28-0507-4496-BC3B-1A88E3F893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587D90-F348-4882-BE4B-45C35C09A0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7259A0-F2AF-480B-AA47-B2EF5BA3C7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 smtClean="0"/>
            </a:lvl1pPr>
          </a:lstStyle>
          <a:p>
            <a:pPr>
              <a:defRPr/>
            </a:pPr>
            <a:fld id="{0D7CB4FE-C8FD-460C-BC29-A7D912E9E8C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9011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011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011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 smtClean="0"/>
            </a:lvl1pPr>
          </a:lstStyle>
          <a:p>
            <a:pPr>
              <a:defRPr/>
            </a:pPr>
            <a:fld id="{A06E16E2-8668-46B7-990C-5666ED0F537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../Outlines/Student%20Notes/u5lectout.doc" TargetMode="External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7" Type="http://schemas.openxmlformats.org/officeDocument/2006/relationships/image" Target="../media/image20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9.jpeg"/><Relationship Id="rId5" Type="http://schemas.openxmlformats.org/officeDocument/2006/relationships/image" Target="../media/image18.jpeg"/><Relationship Id="rId4" Type="http://schemas.openxmlformats.org/officeDocument/2006/relationships/image" Target="../media/image17.jpe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wmf"/><Relationship Id="rId13" Type="http://schemas.openxmlformats.org/officeDocument/2006/relationships/image" Target="../media/image31.jpeg"/><Relationship Id="rId3" Type="http://schemas.openxmlformats.org/officeDocument/2006/relationships/image" Target="../media/image22.wmf"/><Relationship Id="rId7" Type="http://schemas.openxmlformats.org/officeDocument/2006/relationships/image" Target="../media/image26.wmf"/><Relationship Id="rId12" Type="http://schemas.openxmlformats.org/officeDocument/2006/relationships/hyperlink" Target="http://images.google.com/imgres?imgurl=http://ehs.unc.edu/labels/toxic_chemical_storage.gif&amp;imgrefurl=http://wnymedia.net/blogs/page/4%3Fid%3D3%26option%3Dcom_content%26task%3Dview&amp;h=392&amp;w=270&amp;sz=14&amp;hl=en&amp;start=3&amp;um=1&amp;tbnid=DfqjeORsAitJxM:&amp;tbnh=123&amp;tbnw=85&amp;prev=/images%3Fq%3Dtoxic%26gbv%3D2%26svnum%3D10%26um%3D1%26hl%3Den" TargetMode="External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5.jpeg"/><Relationship Id="rId11" Type="http://schemas.openxmlformats.org/officeDocument/2006/relationships/image" Target="../media/image30.wmf"/><Relationship Id="rId5" Type="http://schemas.openxmlformats.org/officeDocument/2006/relationships/image" Target="../media/image24.wmf"/><Relationship Id="rId10" Type="http://schemas.openxmlformats.org/officeDocument/2006/relationships/image" Target="../media/image29.wmf"/><Relationship Id="rId4" Type="http://schemas.openxmlformats.org/officeDocument/2006/relationships/image" Target="../media/image23.wmf"/><Relationship Id="rId9" Type="http://schemas.openxmlformats.org/officeDocument/2006/relationships/image" Target="../media/image28.wmf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8" Type="http://schemas.openxmlformats.org/officeDocument/2006/relationships/hyperlink" Target="../Keys%20Worksheets/Name%20Key/Ionic%20Cmpds%20Traditiona%20key.doc" TargetMode="External"/><Relationship Id="rId13" Type="http://schemas.openxmlformats.org/officeDocument/2006/relationships/hyperlink" Target="../Keys%20Worksheets/Name%20Key/nameformws%20key.doc" TargetMode="External"/><Relationship Id="rId18" Type="http://schemas.openxmlformats.org/officeDocument/2006/relationships/hyperlink" Target="../Keys%20Worksheets/Name%20Key/charthw%20key.doc" TargetMode="External"/><Relationship Id="rId3" Type="http://schemas.openxmlformats.org/officeDocument/2006/relationships/hyperlink" Target="../../Objectives%20-%20Chemistry/BondingTO.doc" TargetMode="External"/><Relationship Id="rId7" Type="http://schemas.openxmlformats.org/officeDocument/2006/relationships/hyperlink" Target="../Keys%20Worksheets/Name%20Key/4ionicformwskey.doc" TargetMode="External"/><Relationship Id="rId12" Type="http://schemas.openxmlformats.org/officeDocument/2006/relationships/hyperlink" Target="../Keys%20Worksheets/Name%20Key/chargews%20key.doc" TargetMode="External"/><Relationship Id="rId17" Type="http://schemas.openxmlformats.org/officeDocument/2006/relationships/hyperlink" Target="../Keys%20Worksheets/Name%20Key/bincomphw1%20key.doc" TargetMode="External"/><Relationship Id="rId2" Type="http://schemas.openxmlformats.org/officeDocument/2006/relationships/notesSlide" Target="../notesSlides/notesSlide1.xml"/><Relationship Id="rId16" Type="http://schemas.openxmlformats.org/officeDocument/2006/relationships/hyperlink" Target="../Keys%20Worksheets/Errors%20in%20Nomenclature%20key.doc" TargetMode="External"/><Relationship Id="rId20" Type="http://schemas.openxmlformats.org/officeDocument/2006/relationships/hyperlink" Target="../Keys%20Worksheets/Text%20Notes%20KEYS/u5textnoteskey.doc" TargetMode="External"/><Relationship Id="rId1" Type="http://schemas.openxmlformats.org/officeDocument/2006/relationships/slideLayout" Target="../slideLayouts/slideLayout6.xml"/><Relationship Id="rId6" Type="http://schemas.openxmlformats.org/officeDocument/2006/relationships/hyperlink" Target="../Keys%20Worksheets/Name%20Key/Ionic%20Polyatomic%20key2.doc" TargetMode="External"/><Relationship Id="rId11" Type="http://schemas.openxmlformats.org/officeDocument/2006/relationships/hyperlink" Target="../Keys%20Worksheets/Overhead%20Notes%20-%20General/u5ohnotes18f2005.doc" TargetMode="External"/><Relationship Id="rId5" Type="http://schemas.openxmlformats.org/officeDocument/2006/relationships/hyperlink" Target="../Keys%20Worksheets/4Ions%20in%20Chemical%20Formulaskey.doc" TargetMode="External"/><Relationship Id="rId15" Type="http://schemas.openxmlformats.org/officeDocument/2006/relationships/hyperlink" Target="../LABS%20&amp;%20Activities/Bonding%20Activity/Bonding%20Activity.ppt" TargetMode="External"/><Relationship Id="rId10" Type="http://schemas.openxmlformats.org/officeDocument/2006/relationships/hyperlink" Target="../Keys%20Worksheets/Ionic%20Cmpds%20Multiple%20Charge%20Key.doc" TargetMode="External"/><Relationship Id="rId19" Type="http://schemas.openxmlformats.org/officeDocument/2006/relationships/hyperlink" Target="../Outlines/Text%20Notes%20-%20General/u5textnotes.doc" TargetMode="External"/><Relationship Id="rId4" Type="http://schemas.openxmlformats.org/officeDocument/2006/relationships/hyperlink" Target="../Keys%20Worksheets/Binary%20Single%20Charge%20Key.doc" TargetMode="External"/><Relationship Id="rId9" Type="http://schemas.openxmlformats.org/officeDocument/2006/relationships/hyperlink" Target="../Keys%20Worksheets/Name%20Key/Covalent%20Binary%20Nonmetal%20key.doc" TargetMode="External"/><Relationship Id="rId14" Type="http://schemas.openxmlformats.org/officeDocument/2006/relationships/hyperlink" Target="../Keys%20Worksheets/Empirical%20&amp;%20Molecular%20Formulas%20key.doc" TargetMode="External"/></Relationships>
</file>

<file path=ppt/slides/_rels/slide38.xml.rels><?xml version="1.0" encoding="UTF-8" standalone="yes"?>
<Relationships xmlns="http://schemas.openxmlformats.org/package/2006/relationships"><Relationship Id="rId8" Type="http://schemas.openxmlformats.org/officeDocument/2006/relationships/hyperlink" Target="../Naming%20Word/4Ionic%20Cmpds%20Traditional.doc" TargetMode="External"/><Relationship Id="rId13" Type="http://schemas.openxmlformats.org/officeDocument/2006/relationships/hyperlink" Target="../Naming%20Word/4u5vocab.doc" TargetMode="External"/><Relationship Id="rId18" Type="http://schemas.openxmlformats.org/officeDocument/2006/relationships/hyperlink" Target="../LABS%20&amp;%20Activities/Mole%20Pattern.ppt" TargetMode="External"/><Relationship Id="rId26" Type="http://schemas.openxmlformats.org/officeDocument/2006/relationships/hyperlink" Target="../Naming%20Word/4Errors%20in%20Nomenclature.doc" TargetMode="External"/><Relationship Id="rId3" Type="http://schemas.openxmlformats.org/officeDocument/2006/relationships/hyperlink" Target="../../Objectives%20-%20Chemistry/BondingTO.doc" TargetMode="External"/><Relationship Id="rId21" Type="http://schemas.openxmlformats.org/officeDocument/2006/relationships/hyperlink" Target="../Outlines/Text%20Notes%20-%20General/u5textnotes.doc" TargetMode="External"/><Relationship Id="rId7" Type="http://schemas.openxmlformats.org/officeDocument/2006/relationships/hyperlink" Target="../Naming%20Word/4ionicformws.doc" TargetMode="External"/><Relationship Id="rId12" Type="http://schemas.openxmlformats.org/officeDocument/2006/relationships/hyperlink" Target="../Naming%20Word/4Empirical%20&amp;%20Molecular%20Formulas.doc" TargetMode="External"/><Relationship Id="rId17" Type="http://schemas.openxmlformats.org/officeDocument/2006/relationships/hyperlink" Target="../Naming%20Word/4modellab.doc" TargetMode="External"/><Relationship Id="rId25" Type="http://schemas.openxmlformats.org/officeDocument/2006/relationships/hyperlink" Target="../Naming%20Word/nameformws.doc" TargetMode="External"/><Relationship Id="rId2" Type="http://schemas.openxmlformats.org/officeDocument/2006/relationships/notesSlide" Target="../notesSlides/notesSlide2.xml"/><Relationship Id="rId16" Type="http://schemas.openxmlformats.org/officeDocument/2006/relationships/hyperlink" Target="../Naming%20Word/Chemical%20Bonding%20Activity%20pieces.doc" TargetMode="External"/><Relationship Id="rId20" Type="http://schemas.openxmlformats.org/officeDocument/2006/relationships/hyperlink" Target="../Naming%20Word/4charthw.doc" TargetMode="External"/><Relationship Id="rId1" Type="http://schemas.openxmlformats.org/officeDocument/2006/relationships/slideLayout" Target="../slideLayouts/slideLayout17.xml"/><Relationship Id="rId6" Type="http://schemas.openxmlformats.org/officeDocument/2006/relationships/hyperlink" Target="../Naming%20Word/4Ionic%20Polyatomic.doc" TargetMode="External"/><Relationship Id="rId11" Type="http://schemas.openxmlformats.org/officeDocument/2006/relationships/hyperlink" Target="../Outlines/Student%20Notes/u5lectout.doc" TargetMode="External"/><Relationship Id="rId24" Type="http://schemas.openxmlformats.org/officeDocument/2006/relationships/hyperlink" Target="../Naming%20Word/4chargews.doc" TargetMode="External"/><Relationship Id="rId5" Type="http://schemas.openxmlformats.org/officeDocument/2006/relationships/hyperlink" Target="../Naming%20Word/4Ions%20in%20Chemical%20Formulas.doc" TargetMode="External"/><Relationship Id="rId15" Type="http://schemas.openxmlformats.org/officeDocument/2006/relationships/hyperlink" Target="../LABS%20&amp;%20Activities/Bonding%20Activity/Bonding%20Activity.ppt" TargetMode="External"/><Relationship Id="rId23" Type="http://schemas.openxmlformats.org/officeDocument/2006/relationships/hyperlink" Target="Naming%20Word/Ionic%20Cmpds%20Multiple%20Charge.doc" TargetMode="External"/><Relationship Id="rId10" Type="http://schemas.openxmlformats.org/officeDocument/2006/relationships/hyperlink" Target="../Outlines/General%20Chemistry%20PP/u5ohnotes18f2005.doc" TargetMode="External"/><Relationship Id="rId19" Type="http://schemas.openxmlformats.org/officeDocument/2006/relationships/hyperlink" Target="../Naming%20Word/4bincomphw.doc" TargetMode="External"/><Relationship Id="rId4" Type="http://schemas.openxmlformats.org/officeDocument/2006/relationships/hyperlink" Target="../Naming%20Word/4Binary%20Single%20Charge.doc" TargetMode="External"/><Relationship Id="rId9" Type="http://schemas.openxmlformats.org/officeDocument/2006/relationships/hyperlink" Target="../Naming%20Word/4Covalent%20Binary%20Nonmetal.doc" TargetMode="External"/><Relationship Id="rId14" Type="http://schemas.openxmlformats.org/officeDocument/2006/relationships/hyperlink" Target="../Naming%20Word/4bondingact.doc" TargetMode="External"/><Relationship Id="rId22" Type="http://schemas.openxmlformats.org/officeDocument/2006/relationships/hyperlink" Target="../Naming%20Word/Ionic%20Cmpds%20Multiple%20Charge.doc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://images.google.com/imgres?imgurl=http://www.wpclipart.com/food/dairy/butter_3.png&amp;imgrefurl=http://www.wpclipart.com/food/dairy/&amp;h=333&amp;w=500&amp;sz=46&amp;hl=en&amp;start=3&amp;tbnid=B3T9x5ooJqdHPM:&amp;tbnh=87&amp;tbnw=130&amp;prev=/images%3Fq%3Dbutter%26gbv%3D2%26svnum%3D10%26hl%3Den" TargetMode="Externa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7" Type="http://schemas.openxmlformats.org/officeDocument/2006/relationships/image" Target="../media/image11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images.google.com/imgres?imgurl=http://www.swordsandarmor.com/images/AR008_Torso.JPG&amp;imgrefurl=http://www.swordsandarmor.com/medieval-knight-suit-of-armor.html&amp;h=450&amp;w=363&amp;sz=64&amp;hl=en&amp;start=4&amp;tbnid=1YO4RMyM2Wp5IM:&amp;tbnh=127&amp;tbnw=102&amp;prev=/images%3Fq%3Dknight%2Barmor%26gbv%3D2%26svnum%3D10%26hl%3Den" TargetMode="External"/><Relationship Id="rId5" Type="http://schemas.openxmlformats.org/officeDocument/2006/relationships/image" Target="../media/image10.jpeg"/><Relationship Id="rId4" Type="http://schemas.openxmlformats.org/officeDocument/2006/relationships/hyperlink" Target="http://images.google.com/imgres?imgurl=http://www.global-b2b-network.com/direct/dbimage/50019782/Single_Handle_Frying_Pan.jpg&amp;imgrefurl=http://www.global-b2b-network.com/b2b/26/37/859/page6/&amp;h=360&amp;w=360&amp;sz=24&amp;hl=en&amp;start=4&amp;tbnid=H0K73Nt21PKqGM:&amp;tbnh=121&amp;tbnw=121&amp;prev=/images%3Fq%3Dfrying%2Bpan%26gbv%3D2%26svnum%3D10%26hl%3Den%26sa%3D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893763" y="2544763"/>
            <a:ext cx="7170737" cy="155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r>
              <a:rPr lang="en-US" sz="4800">
                <a:solidFill>
                  <a:srgbClr val="FF0000"/>
                </a:solidFill>
              </a:rPr>
              <a:t>Unit 5: Bonding and</a:t>
            </a:r>
          </a:p>
          <a:p>
            <a:pPr algn="ctr"/>
            <a:r>
              <a:rPr lang="en-US" sz="4800">
                <a:solidFill>
                  <a:srgbClr val="FF0000"/>
                </a:solidFill>
              </a:rPr>
              <a:t>Inorganic Nomenclature</a:t>
            </a:r>
          </a:p>
        </p:txBody>
      </p:sp>
      <p:sp>
        <p:nvSpPr>
          <p:cNvPr id="3075" name="Rectangle 3"/>
          <p:cNvSpPr>
            <a:spLocks noChangeArrowheads="1"/>
          </p:cNvSpPr>
          <p:nvPr/>
        </p:nvSpPr>
        <p:spPr bwMode="auto">
          <a:xfrm>
            <a:off x="2933700" y="1219200"/>
            <a:ext cx="3167063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r>
              <a:rPr lang="en-US" sz="4800">
                <a:solidFill>
                  <a:srgbClr val="FF0000"/>
                </a:solidFill>
              </a:rPr>
              <a:t>Chemistry</a:t>
            </a:r>
          </a:p>
        </p:txBody>
      </p:sp>
      <p:pic>
        <p:nvPicPr>
          <p:cNvPr id="3076" name="Picture 8" descr="na00121_[1]"/>
          <p:cNvPicPr>
            <a:picLocks noChangeAspect="1" noChangeArrowheads="1"/>
          </p:cNvPicPr>
          <p:nvPr/>
        </p:nvPicPr>
        <p:blipFill>
          <a:blip r:embed="rId2" cstate="print">
            <a:grayscl/>
          </a:blip>
          <a:srcRect/>
          <a:stretch>
            <a:fillRect/>
          </a:stretch>
        </p:blipFill>
        <p:spPr bwMode="auto">
          <a:xfrm>
            <a:off x="2957513" y="4337050"/>
            <a:ext cx="3425825" cy="215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81" name="Rectangle 9"/>
          <p:cNvSpPr>
            <a:spLocks noChangeArrowheads="1"/>
          </p:cNvSpPr>
          <p:nvPr/>
        </p:nvSpPr>
        <p:spPr bwMode="auto">
          <a:xfrm>
            <a:off x="676275" y="4483100"/>
            <a:ext cx="15684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en-US" sz="2800" b="0"/>
              <a:t>NaClO</a:t>
            </a:r>
            <a:r>
              <a:rPr lang="en-US" sz="2800" b="0" baseline="-25000"/>
              <a:t>3</a:t>
            </a:r>
            <a:endParaRPr lang="en-US" sz="2800" b="0" baseline="-25000">
              <a:sym typeface="Wingdings" pitchFamily="2" charset="2"/>
            </a:endParaRPr>
          </a:p>
        </p:txBody>
      </p:sp>
      <p:sp>
        <p:nvSpPr>
          <p:cNvPr id="3082" name="Rectangle 10"/>
          <p:cNvSpPr>
            <a:spLocks noChangeArrowheads="1"/>
          </p:cNvSpPr>
          <p:nvPr/>
        </p:nvSpPr>
        <p:spPr bwMode="auto">
          <a:xfrm>
            <a:off x="681038" y="5075238"/>
            <a:ext cx="1843087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en-US" sz="2800" b="0"/>
              <a:t>Fe(ClO</a:t>
            </a:r>
            <a:r>
              <a:rPr lang="en-US" sz="2800" b="0" baseline="-25000"/>
              <a:t>3</a:t>
            </a:r>
            <a:r>
              <a:rPr lang="en-US" sz="2800" b="0"/>
              <a:t>)</a:t>
            </a:r>
            <a:r>
              <a:rPr lang="en-US" sz="2800" b="0" baseline="-25000"/>
              <a:t>2</a:t>
            </a:r>
            <a:endParaRPr lang="en-US" sz="2800" b="0" baseline="-25000">
              <a:sym typeface="Wingdings" pitchFamily="2" charset="2"/>
            </a:endParaRPr>
          </a:p>
        </p:txBody>
      </p:sp>
      <p:sp>
        <p:nvSpPr>
          <p:cNvPr id="3083" name="Rectangle 11"/>
          <p:cNvSpPr>
            <a:spLocks noChangeArrowheads="1"/>
          </p:cNvSpPr>
          <p:nvPr/>
        </p:nvSpPr>
        <p:spPr bwMode="auto">
          <a:xfrm>
            <a:off x="546100" y="285750"/>
            <a:ext cx="26574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en-US" sz="2800" b="0">
                <a:sym typeface="Wingdings" pitchFamily="2" charset="2"/>
              </a:rPr>
              <a:t>lithium nitrate</a:t>
            </a:r>
          </a:p>
        </p:txBody>
      </p:sp>
      <p:sp>
        <p:nvSpPr>
          <p:cNvPr id="3084" name="Rectangle 12"/>
          <p:cNvSpPr>
            <a:spLocks noChangeArrowheads="1"/>
          </p:cNvSpPr>
          <p:nvPr/>
        </p:nvSpPr>
        <p:spPr bwMode="auto">
          <a:xfrm>
            <a:off x="538163" y="889000"/>
            <a:ext cx="26574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en-US" sz="2800" b="0">
                <a:sym typeface="Wingdings" pitchFamily="2" charset="2"/>
              </a:rPr>
              <a:t>lithium nitride</a:t>
            </a:r>
          </a:p>
        </p:txBody>
      </p:sp>
      <p:sp>
        <p:nvSpPr>
          <p:cNvPr id="3085" name="Rectangle 13"/>
          <p:cNvSpPr>
            <a:spLocks noChangeArrowheads="1"/>
          </p:cNvSpPr>
          <p:nvPr/>
        </p:nvSpPr>
        <p:spPr bwMode="auto">
          <a:xfrm>
            <a:off x="550863" y="1528763"/>
            <a:ext cx="26574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en-US" sz="2800" b="0">
                <a:sym typeface="Wingdings" pitchFamily="2" charset="2"/>
              </a:rPr>
              <a:t>lithium nitrite</a:t>
            </a:r>
          </a:p>
        </p:txBody>
      </p:sp>
      <p:sp>
        <p:nvSpPr>
          <p:cNvPr id="3086" name="Rectangle 14"/>
          <p:cNvSpPr>
            <a:spLocks noChangeArrowheads="1"/>
          </p:cNvSpPr>
          <p:nvPr/>
        </p:nvSpPr>
        <p:spPr bwMode="auto">
          <a:xfrm>
            <a:off x="6296025" y="285750"/>
            <a:ext cx="25558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en-US" sz="2800" b="0"/>
              <a:t>lead (II) sulfide</a:t>
            </a:r>
            <a:endParaRPr lang="en-US" sz="2800" b="0" baseline="-25000">
              <a:sym typeface="Wingdings" pitchFamily="2" charset="2"/>
            </a:endParaRPr>
          </a:p>
        </p:txBody>
      </p:sp>
      <p:sp>
        <p:nvSpPr>
          <p:cNvPr id="3087" name="Rectangle 15"/>
          <p:cNvSpPr>
            <a:spLocks noChangeArrowheads="1"/>
          </p:cNvSpPr>
          <p:nvPr/>
        </p:nvSpPr>
        <p:spPr bwMode="auto">
          <a:xfrm>
            <a:off x="6291263" y="871538"/>
            <a:ext cx="2411412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en-US" sz="2800" b="0"/>
              <a:t>barium sulfide</a:t>
            </a:r>
            <a:endParaRPr lang="en-US" sz="2800" b="0" baseline="-25000">
              <a:sym typeface="Wingdings" pitchFamily="2" charset="2"/>
            </a:endParaRPr>
          </a:p>
        </p:txBody>
      </p:sp>
      <p:sp>
        <p:nvSpPr>
          <p:cNvPr id="3088" name="Rectangle 16"/>
          <p:cNvSpPr>
            <a:spLocks noChangeArrowheads="1"/>
          </p:cNvSpPr>
          <p:nvPr/>
        </p:nvSpPr>
        <p:spPr bwMode="auto">
          <a:xfrm>
            <a:off x="6296025" y="1524000"/>
            <a:ext cx="250031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en-US" sz="2800" b="0"/>
              <a:t>sulfur dioxide</a:t>
            </a:r>
            <a:endParaRPr lang="en-US" sz="2800" b="0" baseline="-25000">
              <a:sym typeface="Wingdings" pitchFamily="2" charset="2"/>
            </a:endParaRPr>
          </a:p>
        </p:txBody>
      </p:sp>
      <p:sp>
        <p:nvSpPr>
          <p:cNvPr id="3090" name="Rectangle 18"/>
          <p:cNvSpPr>
            <a:spLocks noChangeArrowheads="1"/>
          </p:cNvSpPr>
          <p:nvPr/>
        </p:nvSpPr>
        <p:spPr bwMode="auto">
          <a:xfrm>
            <a:off x="681038" y="5684838"/>
            <a:ext cx="1843087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en-US" sz="2800" b="0"/>
              <a:t>Fe(ClO</a:t>
            </a:r>
            <a:r>
              <a:rPr lang="en-US" sz="2800" b="0" baseline="-25000"/>
              <a:t>3</a:t>
            </a:r>
            <a:r>
              <a:rPr lang="en-US" sz="2800" b="0"/>
              <a:t>)</a:t>
            </a:r>
            <a:r>
              <a:rPr lang="en-US" sz="2800" b="0" baseline="-25000"/>
              <a:t>3</a:t>
            </a:r>
            <a:endParaRPr lang="en-US" sz="2800" b="0" baseline="-25000">
              <a:sym typeface="Wingdings" pitchFamily="2" charset="2"/>
            </a:endParaRPr>
          </a:p>
        </p:txBody>
      </p:sp>
      <p:sp>
        <p:nvSpPr>
          <p:cNvPr id="3094" name="Rectangle 22"/>
          <p:cNvSpPr>
            <a:spLocks noChangeArrowheads="1"/>
          </p:cNvSpPr>
          <p:nvPr/>
        </p:nvSpPr>
        <p:spPr bwMode="auto">
          <a:xfrm>
            <a:off x="6931025" y="4481513"/>
            <a:ext cx="92868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en-US" sz="2800" b="0"/>
              <a:t>NO</a:t>
            </a:r>
            <a:r>
              <a:rPr lang="en-US" sz="2800" b="0" baseline="-25000"/>
              <a:t>2</a:t>
            </a:r>
            <a:endParaRPr lang="en-US" sz="2800" b="0" baseline="-25000">
              <a:sym typeface="Wingdings" pitchFamily="2" charset="2"/>
            </a:endParaRPr>
          </a:p>
        </p:txBody>
      </p:sp>
      <p:sp>
        <p:nvSpPr>
          <p:cNvPr id="3095" name="Rectangle 23"/>
          <p:cNvSpPr>
            <a:spLocks noChangeArrowheads="1"/>
          </p:cNvSpPr>
          <p:nvPr/>
        </p:nvSpPr>
        <p:spPr bwMode="auto">
          <a:xfrm>
            <a:off x="6935788" y="5073650"/>
            <a:ext cx="1103312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en-US" sz="2800" b="0"/>
              <a:t>N</a:t>
            </a:r>
            <a:r>
              <a:rPr lang="en-US" sz="2800" b="0" baseline="-25000"/>
              <a:t>2</a:t>
            </a:r>
            <a:r>
              <a:rPr lang="en-US" sz="2800" b="0"/>
              <a:t>O</a:t>
            </a:r>
            <a:r>
              <a:rPr lang="en-US" sz="2800" b="0" baseline="-25000"/>
              <a:t>4</a:t>
            </a:r>
            <a:endParaRPr lang="en-US" sz="2800" b="0" baseline="-25000">
              <a:sym typeface="Wingdings" pitchFamily="2" charset="2"/>
            </a:endParaRPr>
          </a:p>
        </p:txBody>
      </p:sp>
      <p:sp>
        <p:nvSpPr>
          <p:cNvPr id="3096" name="Rectangle 24"/>
          <p:cNvSpPr>
            <a:spLocks noChangeArrowheads="1"/>
          </p:cNvSpPr>
          <p:nvPr/>
        </p:nvSpPr>
        <p:spPr bwMode="auto">
          <a:xfrm>
            <a:off x="6935788" y="5683250"/>
            <a:ext cx="12033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en-US" sz="2800" b="0"/>
              <a:t>N</a:t>
            </a:r>
            <a:r>
              <a:rPr lang="en-US" sz="2800" b="0" baseline="-25000"/>
              <a:t>2</a:t>
            </a:r>
            <a:r>
              <a:rPr lang="en-US" sz="2800" b="0"/>
              <a:t>O</a:t>
            </a:r>
            <a:r>
              <a:rPr lang="en-US" sz="2800" b="0" baseline="-25000"/>
              <a:t>5</a:t>
            </a:r>
            <a:endParaRPr lang="en-US" sz="2800" b="0" baseline="-25000">
              <a:sym typeface="Wingdings" pitchFamily="2" charset="2"/>
            </a:endParaRPr>
          </a:p>
        </p:txBody>
      </p:sp>
      <p:sp>
        <p:nvSpPr>
          <p:cNvPr id="3098" name="Document"/>
          <p:cNvSpPr>
            <a:spLocks noChangeAspect="1" noEditPoints="1" noChangeArrowheads="1"/>
          </p:cNvSpPr>
          <p:nvPr/>
        </p:nvSpPr>
        <p:spPr bwMode="auto">
          <a:xfrm>
            <a:off x="8077200" y="304800"/>
            <a:ext cx="676275" cy="904875"/>
          </a:xfrm>
          <a:custGeom>
            <a:avLst/>
            <a:gdLst>
              <a:gd name="T0" fmla="*/ 10757 w 21600"/>
              <a:gd name="T1" fmla="*/ 21632 h 21600"/>
              <a:gd name="T2" fmla="*/ 85 w 21600"/>
              <a:gd name="T3" fmla="*/ 10849 h 21600"/>
              <a:gd name="T4" fmla="*/ 10757 w 21600"/>
              <a:gd name="T5" fmla="*/ 81 h 21600"/>
              <a:gd name="T6" fmla="*/ 21706 w 21600"/>
              <a:gd name="T7" fmla="*/ 10652 h 21600"/>
              <a:gd name="T8" fmla="*/ 10757 w 21600"/>
              <a:gd name="T9" fmla="*/ 21632 h 21600"/>
              <a:gd name="T10" fmla="*/ 0 w 21600"/>
              <a:gd name="T11" fmla="*/ 0 h 21600"/>
              <a:gd name="T12" fmla="*/ 21600 w 21600"/>
              <a:gd name="T13" fmla="*/ 0 h 21600"/>
              <a:gd name="T14" fmla="*/ 21600 w 21600"/>
              <a:gd name="T15" fmla="*/ 21600 h 21600"/>
              <a:gd name="T16" fmla="*/ 977 w 21600"/>
              <a:gd name="T17" fmla="*/ 818 h 21600"/>
              <a:gd name="T18" fmla="*/ 20622 w 21600"/>
              <a:gd name="T19" fmla="*/ 16429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10757" y="21632"/>
                </a:moveTo>
                <a:lnTo>
                  <a:pt x="5187" y="21632"/>
                </a:lnTo>
                <a:lnTo>
                  <a:pt x="85" y="17509"/>
                </a:lnTo>
                <a:lnTo>
                  <a:pt x="85" y="10849"/>
                </a:lnTo>
                <a:lnTo>
                  <a:pt x="85" y="81"/>
                </a:lnTo>
                <a:lnTo>
                  <a:pt x="10757" y="81"/>
                </a:lnTo>
                <a:lnTo>
                  <a:pt x="21706" y="81"/>
                </a:lnTo>
                <a:lnTo>
                  <a:pt x="21706" y="10652"/>
                </a:lnTo>
                <a:lnTo>
                  <a:pt x="21706" y="21632"/>
                </a:lnTo>
                <a:lnTo>
                  <a:pt x="10757" y="21632"/>
                </a:lnTo>
                <a:close/>
              </a:path>
              <a:path w="21600" h="21600">
                <a:moveTo>
                  <a:pt x="85" y="17509"/>
                </a:moveTo>
                <a:lnTo>
                  <a:pt x="5187" y="17509"/>
                </a:lnTo>
                <a:lnTo>
                  <a:pt x="5187" y="21632"/>
                </a:lnTo>
                <a:lnTo>
                  <a:pt x="85" y="17509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>
              <a:defRPr/>
            </a:pPr>
            <a:endParaRPr lang="en-US" sz="1000"/>
          </a:p>
          <a:p>
            <a:pPr>
              <a:defRPr/>
            </a:pPr>
            <a:r>
              <a:rPr lang="en-US" sz="1000">
                <a:hlinkClick r:id="rId3" action="ppaction://hlinkfile" tooltip="Student Notes - L E C T U R E   O U T L I N E"/>
              </a:rPr>
              <a:t>Outline</a:t>
            </a:r>
            <a:endParaRPr lang="en-US" sz="1000"/>
          </a:p>
          <a:p>
            <a:pPr>
              <a:defRPr/>
            </a:pPr>
            <a:endParaRPr lang="en-US"/>
          </a:p>
        </p:txBody>
      </p:sp>
      <p:sp>
        <p:nvSpPr>
          <p:cNvPr id="2" name="Text Box 27"/>
          <p:cNvSpPr txBox="1">
            <a:spLocks noChangeArrowheads="1"/>
          </p:cNvSpPr>
          <p:nvPr/>
        </p:nvSpPr>
        <p:spPr bwMode="auto">
          <a:xfrm>
            <a:off x="41275" y="6599238"/>
            <a:ext cx="2371725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800" b="0"/>
              <a:t>PowerPoint Presentation by Mr. John Bergmann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" dur="500"/>
                                        <p:tgtEl>
                                          <p:spTgt spid="30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1" presetID="56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7" presetID="56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9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0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4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41" presetID="56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4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47" presetID="56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9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50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5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5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5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5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6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61" presetID="56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6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6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6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6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7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7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7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9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0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8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8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83" presetID="56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8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8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8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89" presetID="56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9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9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9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81" grpId="0"/>
      <p:bldP spid="3082" grpId="0"/>
      <p:bldP spid="3083" grpId="0"/>
      <p:bldP spid="3084" grpId="0"/>
      <p:bldP spid="3085" grpId="0"/>
      <p:bldP spid="3086" grpId="0"/>
      <p:bldP spid="3087" grpId="0"/>
      <p:bldP spid="3088" grpId="0"/>
      <p:bldP spid="3090" grpId="0"/>
      <p:bldP spid="3094" grpId="0"/>
      <p:bldP spid="3095" grpId="0"/>
      <p:bldP spid="3096" grpId="0"/>
      <p:bldP spid="3098" grpId="0" animBg="1"/>
      <p:bldP spid="3098" grpId="1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7" name="Rectangle 3"/>
          <p:cNvSpPr>
            <a:spLocks noChangeArrowheads="1"/>
          </p:cNvSpPr>
          <p:nvPr/>
        </p:nvSpPr>
        <p:spPr bwMode="auto">
          <a:xfrm>
            <a:off x="552450" y="4508500"/>
            <a:ext cx="79232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800" b="0">
                <a:solidFill>
                  <a:srgbClr val="0000FF"/>
                </a:solidFill>
              </a:rPr>
              <a:t>These are much weaker than ionic, covalent, or metallic bonds, but very important in determining states of matter, boiling and melting points, and molecular shape (among other things).</a:t>
            </a:r>
          </a:p>
        </p:txBody>
      </p:sp>
      <p:sp>
        <p:nvSpPr>
          <p:cNvPr id="12291" name="Rectangle 6"/>
          <p:cNvSpPr>
            <a:spLocks noChangeArrowheads="1"/>
          </p:cNvSpPr>
          <p:nvPr/>
        </p:nvSpPr>
        <p:spPr bwMode="auto">
          <a:xfrm>
            <a:off x="2530475" y="644525"/>
            <a:ext cx="390366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buFont typeface="Wingdings" pitchFamily="2" charset="2"/>
              <a:buChar char=""/>
              <a:tabLst>
                <a:tab pos="457200" algn="l"/>
              </a:tabLst>
            </a:pPr>
            <a:r>
              <a:rPr lang="en-US" sz="2800">
                <a:solidFill>
                  <a:srgbClr val="FF0000"/>
                </a:solidFill>
              </a:rPr>
              <a:t>Other Types of Bonds</a:t>
            </a:r>
          </a:p>
        </p:txBody>
      </p:sp>
      <p:sp>
        <p:nvSpPr>
          <p:cNvPr id="57351" name="Rectangle 7"/>
          <p:cNvSpPr>
            <a:spLocks noChangeArrowheads="1"/>
          </p:cNvSpPr>
          <p:nvPr/>
        </p:nvSpPr>
        <p:spPr bwMode="auto">
          <a:xfrm>
            <a:off x="676275" y="1616075"/>
            <a:ext cx="33750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800" b="0">
                <a:solidFill>
                  <a:srgbClr val="FF0000"/>
                </a:solidFill>
              </a:rPr>
              <a:t>dipole-dipole forces </a:t>
            </a:r>
          </a:p>
        </p:txBody>
      </p:sp>
      <p:sp>
        <p:nvSpPr>
          <p:cNvPr id="57352" name="Rectangle 8"/>
          <p:cNvSpPr>
            <a:spLocks noChangeArrowheads="1"/>
          </p:cNvSpPr>
          <p:nvPr/>
        </p:nvSpPr>
        <p:spPr bwMode="auto">
          <a:xfrm>
            <a:off x="687388" y="2173288"/>
            <a:ext cx="2840037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800" b="0">
                <a:solidFill>
                  <a:srgbClr val="FF0000"/>
                </a:solidFill>
              </a:rPr>
              <a:t>hydrogen bonds </a:t>
            </a:r>
          </a:p>
        </p:txBody>
      </p:sp>
      <p:sp>
        <p:nvSpPr>
          <p:cNvPr id="57353" name="Rectangle 9"/>
          <p:cNvSpPr>
            <a:spLocks noChangeArrowheads="1"/>
          </p:cNvSpPr>
          <p:nvPr/>
        </p:nvSpPr>
        <p:spPr bwMode="auto">
          <a:xfrm>
            <a:off x="682625" y="2732088"/>
            <a:ext cx="4265613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800" b="0">
                <a:solidFill>
                  <a:srgbClr val="FF0000"/>
                </a:solidFill>
              </a:rPr>
              <a:t>London dispersion forces </a:t>
            </a:r>
          </a:p>
        </p:txBody>
      </p:sp>
      <p:sp>
        <p:nvSpPr>
          <p:cNvPr id="57354" name="Rectangle 10"/>
          <p:cNvSpPr>
            <a:spLocks noChangeArrowheads="1"/>
          </p:cNvSpPr>
          <p:nvPr/>
        </p:nvSpPr>
        <p:spPr bwMode="auto">
          <a:xfrm>
            <a:off x="671513" y="3286125"/>
            <a:ext cx="28987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800" b="0">
                <a:solidFill>
                  <a:srgbClr val="FF0000"/>
                </a:solidFill>
              </a:rPr>
              <a:t>ion-dipole forces </a:t>
            </a:r>
          </a:p>
        </p:txBody>
      </p:sp>
      <p:grpSp>
        <p:nvGrpSpPr>
          <p:cNvPr id="2" name="Group 19"/>
          <p:cNvGrpSpPr>
            <a:grpSpLocks/>
          </p:cNvGrpSpPr>
          <p:nvPr/>
        </p:nvGrpSpPr>
        <p:grpSpPr bwMode="auto">
          <a:xfrm>
            <a:off x="5040313" y="1363663"/>
            <a:ext cx="3509962" cy="3040062"/>
            <a:chOff x="3175" y="859"/>
            <a:chExt cx="2211" cy="1915"/>
          </a:xfrm>
        </p:grpSpPr>
        <p:grpSp>
          <p:nvGrpSpPr>
            <p:cNvPr id="12297" name="Group 18"/>
            <p:cNvGrpSpPr>
              <a:grpSpLocks/>
            </p:cNvGrpSpPr>
            <p:nvPr/>
          </p:nvGrpSpPr>
          <p:grpSpPr bwMode="auto">
            <a:xfrm>
              <a:off x="4405" y="859"/>
              <a:ext cx="981" cy="1915"/>
              <a:chOff x="4405" y="859"/>
              <a:chExt cx="981" cy="1915"/>
            </a:xfrm>
          </p:grpSpPr>
          <p:sp>
            <p:nvSpPr>
              <p:cNvPr id="12301" name="Rectangle 2"/>
              <p:cNvSpPr>
                <a:spLocks noChangeArrowheads="1"/>
              </p:cNvSpPr>
              <p:nvPr/>
            </p:nvSpPr>
            <p:spPr bwMode="auto">
              <a:xfrm>
                <a:off x="4405" y="2447"/>
                <a:ext cx="981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r>
                  <a:rPr lang="en-US" sz="2800" b="0"/>
                  <a:t>DNA</a:t>
                </a:r>
              </a:p>
            </p:txBody>
          </p:sp>
          <p:pic>
            <p:nvPicPr>
              <p:cNvPr id="12302" name="Picture 15" descr="DNA_logo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4511" y="859"/>
                <a:ext cx="698" cy="154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grpSp>
          <p:nvGrpSpPr>
            <p:cNvPr id="12298" name="Group 17"/>
            <p:cNvGrpSpPr>
              <a:grpSpLocks/>
            </p:cNvGrpSpPr>
            <p:nvPr/>
          </p:nvGrpSpPr>
          <p:grpSpPr bwMode="auto">
            <a:xfrm>
              <a:off x="3175" y="1139"/>
              <a:ext cx="1094" cy="1484"/>
              <a:chOff x="3175" y="1139"/>
              <a:chExt cx="1094" cy="1484"/>
            </a:xfrm>
          </p:grpSpPr>
          <p:sp>
            <p:nvSpPr>
              <p:cNvPr id="12299" name="Rectangle 13"/>
              <p:cNvSpPr>
                <a:spLocks noChangeArrowheads="1"/>
              </p:cNvSpPr>
              <p:nvPr/>
            </p:nvSpPr>
            <p:spPr bwMode="auto">
              <a:xfrm>
                <a:off x="3178" y="2027"/>
                <a:ext cx="981" cy="59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r>
                  <a:rPr lang="en-US" sz="2800" b="0"/>
                  <a:t>boiling H</a:t>
                </a:r>
                <a:r>
                  <a:rPr lang="en-US" sz="2800" b="0" baseline="-25000"/>
                  <a:t>2</a:t>
                </a:r>
                <a:r>
                  <a:rPr lang="en-US" sz="2800" b="0"/>
                  <a:t>O</a:t>
                </a:r>
              </a:p>
            </p:txBody>
          </p:sp>
          <p:pic>
            <p:nvPicPr>
              <p:cNvPr id="12300" name="Picture 16" descr="j0112746[1]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3175" y="1139"/>
                <a:ext cx="1094" cy="84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735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7351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73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4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5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735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7352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73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1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2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735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7353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73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000"/>
                            </p:stCondLst>
                            <p:childTnLst>
                              <p:par>
                                <p:cTn id="26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8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9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735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735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73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6" dur="80"/>
                                        <p:tgtEl>
                                          <p:spTgt spid="5734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7" dur="80"/>
                                        <p:tgtEl>
                                          <p:spTgt spid="5734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dur="80"/>
                                        <p:tgtEl>
                                          <p:spTgt spid="5734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6320"/>
                            </p:stCondLst>
                            <p:childTnLst>
                              <p:par>
                                <p:cTn id="4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7" grpId="0"/>
      <p:bldP spid="57351" grpId="0"/>
      <p:bldP spid="57352" grpId="0"/>
      <p:bldP spid="57353" grpId="0"/>
      <p:bldP spid="5735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96" name="Rectangle 28"/>
          <p:cNvSpPr>
            <a:spLocks noChangeArrowheads="1"/>
          </p:cNvSpPr>
          <p:nvPr/>
        </p:nvSpPr>
        <p:spPr bwMode="auto">
          <a:xfrm>
            <a:off x="5949950" y="4208463"/>
            <a:ext cx="1176338" cy="23510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15" name="Rectangle 6"/>
          <p:cNvSpPr>
            <a:spLocks noChangeArrowheads="1"/>
          </p:cNvSpPr>
          <p:nvPr/>
        </p:nvSpPr>
        <p:spPr bwMode="auto">
          <a:xfrm>
            <a:off x="1284288" y="311150"/>
            <a:ext cx="6745287" cy="519113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800">
                <a:solidFill>
                  <a:schemeClr val="accent1"/>
                </a:solidFill>
              </a:rPr>
              <a:t>Writing Formulas of Ionic Compounds</a:t>
            </a:r>
            <a:r>
              <a:rPr lang="en-US" sz="2800" b="0">
                <a:solidFill>
                  <a:schemeClr val="accent1"/>
                </a:solidFill>
              </a:rPr>
              <a:t> </a:t>
            </a:r>
          </a:p>
        </p:txBody>
      </p:sp>
      <p:sp>
        <p:nvSpPr>
          <p:cNvPr id="13316" name="Rectangle 7"/>
          <p:cNvSpPr>
            <a:spLocks noChangeArrowheads="1"/>
          </p:cNvSpPr>
          <p:nvPr/>
        </p:nvSpPr>
        <p:spPr bwMode="auto">
          <a:xfrm>
            <a:off x="288925" y="974725"/>
            <a:ext cx="3030538" cy="519113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en-US" sz="2800" b="0" u="sng">
                <a:solidFill>
                  <a:schemeClr val="accent1"/>
                </a:solidFill>
              </a:rPr>
              <a:t>chemical formula</a:t>
            </a:r>
            <a:r>
              <a:rPr lang="en-US" sz="2800" b="0">
                <a:solidFill>
                  <a:schemeClr val="accent1"/>
                </a:solidFill>
              </a:rPr>
              <a:t>: </a:t>
            </a:r>
          </a:p>
        </p:txBody>
      </p:sp>
      <p:sp>
        <p:nvSpPr>
          <p:cNvPr id="58376" name="Rectangle 8"/>
          <p:cNvSpPr>
            <a:spLocks noChangeArrowheads="1"/>
          </p:cNvSpPr>
          <p:nvPr/>
        </p:nvSpPr>
        <p:spPr bwMode="auto">
          <a:xfrm>
            <a:off x="592138" y="2482850"/>
            <a:ext cx="7729537" cy="519113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800" b="0">
                <a:solidFill>
                  <a:schemeClr val="accent1"/>
                </a:solidFill>
              </a:rPr>
              <a:t>To write an ionic compound’s formula, we need:</a:t>
            </a:r>
          </a:p>
        </p:txBody>
      </p:sp>
      <p:sp>
        <p:nvSpPr>
          <p:cNvPr id="58377" name="Rectangle 9"/>
          <p:cNvSpPr>
            <a:spLocks noChangeArrowheads="1"/>
          </p:cNvSpPr>
          <p:nvPr/>
        </p:nvSpPr>
        <p:spPr bwMode="auto">
          <a:xfrm>
            <a:off x="871538" y="3049588"/>
            <a:ext cx="3922712" cy="519112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800" b="0">
                <a:solidFill>
                  <a:schemeClr val="accent1"/>
                </a:solidFill>
              </a:rPr>
              <a:t>1. the two types of ions </a:t>
            </a:r>
          </a:p>
        </p:txBody>
      </p:sp>
      <p:sp>
        <p:nvSpPr>
          <p:cNvPr id="58378" name="Rectangle 10"/>
          <p:cNvSpPr>
            <a:spLocks noChangeArrowheads="1"/>
          </p:cNvSpPr>
          <p:nvPr/>
        </p:nvSpPr>
        <p:spPr bwMode="auto">
          <a:xfrm>
            <a:off x="879475" y="3557588"/>
            <a:ext cx="4303713" cy="519112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800" b="0">
                <a:solidFill>
                  <a:schemeClr val="accent1"/>
                </a:solidFill>
              </a:rPr>
              <a:t>2. the charge on each ion </a:t>
            </a:r>
          </a:p>
        </p:txBody>
      </p:sp>
      <p:sp>
        <p:nvSpPr>
          <p:cNvPr id="58379" name="Rectangle 11"/>
          <p:cNvSpPr>
            <a:spLocks noChangeArrowheads="1"/>
          </p:cNvSpPr>
          <p:nvPr/>
        </p:nvSpPr>
        <p:spPr bwMode="auto">
          <a:xfrm>
            <a:off x="1895475" y="4267200"/>
            <a:ext cx="288448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800" b="0">
                <a:solidFill>
                  <a:srgbClr val="FF3399"/>
                </a:solidFill>
              </a:rPr>
              <a:t>Na</a:t>
            </a:r>
            <a:r>
              <a:rPr lang="en-US" sz="2800" b="0" baseline="30000">
                <a:solidFill>
                  <a:srgbClr val="FF3399"/>
                </a:solidFill>
              </a:rPr>
              <a:t>1+</a:t>
            </a:r>
            <a:r>
              <a:rPr lang="en-US" sz="2800" b="0">
                <a:solidFill>
                  <a:srgbClr val="FF0000"/>
                </a:solidFill>
              </a:rPr>
              <a:t>    </a:t>
            </a:r>
            <a:r>
              <a:rPr lang="en-US" sz="2800" b="0"/>
              <a:t>and</a:t>
            </a:r>
            <a:r>
              <a:rPr lang="en-US" sz="2800" b="0">
                <a:solidFill>
                  <a:srgbClr val="FF0000"/>
                </a:solidFill>
              </a:rPr>
              <a:t>     </a:t>
            </a:r>
            <a:r>
              <a:rPr lang="en-US" sz="2800" b="0">
                <a:solidFill>
                  <a:srgbClr val="0000FF"/>
                </a:solidFill>
              </a:rPr>
              <a:t>F</a:t>
            </a:r>
            <a:r>
              <a:rPr lang="en-US" sz="2800" b="0" baseline="30000">
                <a:solidFill>
                  <a:srgbClr val="0000FF"/>
                </a:solidFill>
              </a:rPr>
              <a:t>1–</a:t>
            </a:r>
          </a:p>
        </p:txBody>
      </p:sp>
      <p:sp>
        <p:nvSpPr>
          <p:cNvPr id="58380" name="Rectangle 12"/>
          <p:cNvSpPr>
            <a:spLocks noChangeArrowheads="1"/>
          </p:cNvSpPr>
          <p:nvPr/>
        </p:nvSpPr>
        <p:spPr bwMode="auto">
          <a:xfrm>
            <a:off x="1873250" y="4879975"/>
            <a:ext cx="302101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800" b="0">
                <a:solidFill>
                  <a:srgbClr val="FF3399"/>
                </a:solidFill>
              </a:rPr>
              <a:t>Ba</a:t>
            </a:r>
            <a:r>
              <a:rPr lang="en-US" sz="2800" b="0" baseline="30000">
                <a:solidFill>
                  <a:srgbClr val="FF3399"/>
                </a:solidFill>
              </a:rPr>
              <a:t>2+</a:t>
            </a:r>
            <a:r>
              <a:rPr lang="en-US" sz="2800" b="0">
                <a:solidFill>
                  <a:srgbClr val="FF0000"/>
                </a:solidFill>
              </a:rPr>
              <a:t>    </a:t>
            </a:r>
            <a:r>
              <a:rPr lang="en-US" sz="2800" b="0"/>
              <a:t>and</a:t>
            </a:r>
            <a:r>
              <a:rPr lang="en-US" sz="2800" b="0">
                <a:solidFill>
                  <a:srgbClr val="FF0000"/>
                </a:solidFill>
              </a:rPr>
              <a:t>     </a:t>
            </a:r>
            <a:r>
              <a:rPr lang="en-US" sz="2800" b="0">
                <a:solidFill>
                  <a:srgbClr val="0000FF"/>
                </a:solidFill>
              </a:rPr>
              <a:t>O</a:t>
            </a:r>
            <a:r>
              <a:rPr lang="en-US" sz="2800" b="0" baseline="30000">
                <a:solidFill>
                  <a:srgbClr val="0000FF"/>
                </a:solidFill>
              </a:rPr>
              <a:t>2–</a:t>
            </a:r>
            <a:r>
              <a:rPr lang="en-US" sz="2800" b="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58381" name="Rectangle 13"/>
          <p:cNvSpPr>
            <a:spLocks noChangeArrowheads="1"/>
          </p:cNvSpPr>
          <p:nvPr/>
        </p:nvSpPr>
        <p:spPr bwMode="auto">
          <a:xfrm>
            <a:off x="1865313" y="5445125"/>
            <a:ext cx="30416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800" b="0">
                <a:solidFill>
                  <a:srgbClr val="FF3399"/>
                </a:solidFill>
              </a:rPr>
              <a:t>Na</a:t>
            </a:r>
            <a:r>
              <a:rPr lang="en-US" sz="2800" b="0" baseline="30000">
                <a:solidFill>
                  <a:srgbClr val="FF3399"/>
                </a:solidFill>
              </a:rPr>
              <a:t>1+</a:t>
            </a:r>
            <a:r>
              <a:rPr lang="en-US" sz="2800" b="0">
                <a:solidFill>
                  <a:srgbClr val="FF0000"/>
                </a:solidFill>
              </a:rPr>
              <a:t>    </a:t>
            </a:r>
            <a:r>
              <a:rPr lang="en-US" sz="2800" b="0"/>
              <a:t>and</a:t>
            </a:r>
            <a:r>
              <a:rPr lang="en-US" sz="2800" b="0">
                <a:solidFill>
                  <a:srgbClr val="FF0000"/>
                </a:solidFill>
              </a:rPr>
              <a:t>     </a:t>
            </a:r>
            <a:r>
              <a:rPr lang="en-US" sz="2800" b="0">
                <a:solidFill>
                  <a:srgbClr val="0000FF"/>
                </a:solidFill>
              </a:rPr>
              <a:t>O</a:t>
            </a:r>
            <a:r>
              <a:rPr lang="en-US" sz="2800" b="0" baseline="30000">
                <a:solidFill>
                  <a:srgbClr val="0000FF"/>
                </a:solidFill>
              </a:rPr>
              <a:t>2–</a:t>
            </a:r>
            <a:r>
              <a:rPr lang="en-US" sz="2800" b="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58382" name="Rectangle 14"/>
          <p:cNvSpPr>
            <a:spLocks noChangeArrowheads="1"/>
          </p:cNvSpPr>
          <p:nvPr/>
        </p:nvSpPr>
        <p:spPr bwMode="auto">
          <a:xfrm>
            <a:off x="1862138" y="5994400"/>
            <a:ext cx="29622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800" b="0">
                <a:solidFill>
                  <a:srgbClr val="FF3399"/>
                </a:solidFill>
              </a:rPr>
              <a:t>Ba</a:t>
            </a:r>
            <a:r>
              <a:rPr lang="en-US" sz="2800" b="0" baseline="30000">
                <a:solidFill>
                  <a:srgbClr val="FF3399"/>
                </a:solidFill>
              </a:rPr>
              <a:t>2+</a:t>
            </a:r>
            <a:r>
              <a:rPr lang="en-US" sz="2800" b="0">
                <a:solidFill>
                  <a:srgbClr val="FF0000"/>
                </a:solidFill>
              </a:rPr>
              <a:t>    </a:t>
            </a:r>
            <a:r>
              <a:rPr lang="en-US" sz="2800" b="0"/>
              <a:t>and</a:t>
            </a:r>
            <a:r>
              <a:rPr lang="en-US" sz="2800" b="0">
                <a:solidFill>
                  <a:srgbClr val="FF0000"/>
                </a:solidFill>
              </a:rPr>
              <a:t>     </a:t>
            </a:r>
            <a:r>
              <a:rPr lang="en-US" sz="2800" b="0">
                <a:solidFill>
                  <a:srgbClr val="0000FF"/>
                </a:solidFill>
              </a:rPr>
              <a:t>F</a:t>
            </a:r>
            <a:r>
              <a:rPr lang="en-US" sz="2800" b="0" baseline="30000">
                <a:solidFill>
                  <a:srgbClr val="0000FF"/>
                </a:solidFill>
              </a:rPr>
              <a:t>1–</a:t>
            </a:r>
            <a:r>
              <a:rPr lang="en-US" sz="2800" b="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58384" name="Rectangle 16"/>
          <p:cNvSpPr>
            <a:spLocks noChangeArrowheads="1"/>
          </p:cNvSpPr>
          <p:nvPr/>
        </p:nvSpPr>
        <p:spPr bwMode="auto">
          <a:xfrm>
            <a:off x="2971800" y="1398588"/>
            <a:ext cx="3768725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800" b="0"/>
              <a:t>shows types of atoms</a:t>
            </a:r>
          </a:p>
          <a:p>
            <a:r>
              <a:rPr lang="en-US" sz="2800" b="0"/>
              <a:t>and how many of each</a:t>
            </a:r>
          </a:p>
        </p:txBody>
      </p:sp>
      <p:sp>
        <p:nvSpPr>
          <p:cNvPr id="58388" name="Rectangle 20"/>
          <p:cNvSpPr>
            <a:spLocks noChangeArrowheads="1"/>
          </p:cNvSpPr>
          <p:nvPr/>
        </p:nvSpPr>
        <p:spPr bwMode="auto">
          <a:xfrm>
            <a:off x="5907088" y="4265613"/>
            <a:ext cx="12223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800" b="0">
                <a:solidFill>
                  <a:srgbClr val="FF00FF"/>
                </a:solidFill>
              </a:rPr>
              <a:t>Na</a:t>
            </a:r>
            <a:r>
              <a:rPr lang="en-US" sz="2800" b="0">
                <a:solidFill>
                  <a:srgbClr val="0000FF"/>
                </a:solidFill>
              </a:rPr>
              <a:t>F</a:t>
            </a:r>
          </a:p>
        </p:txBody>
      </p:sp>
      <p:sp>
        <p:nvSpPr>
          <p:cNvPr id="58389" name="Rectangle 21"/>
          <p:cNvSpPr>
            <a:spLocks noChangeArrowheads="1"/>
          </p:cNvSpPr>
          <p:nvPr/>
        </p:nvSpPr>
        <p:spPr bwMode="auto">
          <a:xfrm>
            <a:off x="5976938" y="4875213"/>
            <a:ext cx="1062037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800" b="0">
                <a:solidFill>
                  <a:srgbClr val="FF00FF"/>
                </a:solidFill>
              </a:rPr>
              <a:t>Ba</a:t>
            </a:r>
            <a:r>
              <a:rPr lang="en-US" sz="2800" b="0">
                <a:solidFill>
                  <a:srgbClr val="0000FF"/>
                </a:solidFill>
              </a:rPr>
              <a:t>O</a:t>
            </a:r>
          </a:p>
        </p:txBody>
      </p:sp>
      <p:sp>
        <p:nvSpPr>
          <p:cNvPr id="58390" name="Rectangle 22"/>
          <p:cNvSpPr>
            <a:spLocks noChangeArrowheads="1"/>
          </p:cNvSpPr>
          <p:nvPr/>
        </p:nvSpPr>
        <p:spPr bwMode="auto">
          <a:xfrm>
            <a:off x="5862638" y="5440363"/>
            <a:ext cx="13239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800" b="0">
                <a:solidFill>
                  <a:srgbClr val="FF00FF"/>
                </a:solidFill>
              </a:rPr>
              <a:t>Na</a:t>
            </a:r>
            <a:r>
              <a:rPr lang="en-US" sz="2800" b="0" baseline="-25000"/>
              <a:t>2</a:t>
            </a:r>
            <a:r>
              <a:rPr lang="en-US" sz="2800" b="0">
                <a:solidFill>
                  <a:srgbClr val="0000FF"/>
                </a:solidFill>
              </a:rPr>
              <a:t>O</a:t>
            </a:r>
          </a:p>
        </p:txBody>
      </p:sp>
      <p:sp>
        <p:nvSpPr>
          <p:cNvPr id="58391" name="Rectangle 23"/>
          <p:cNvSpPr>
            <a:spLocks noChangeArrowheads="1"/>
          </p:cNvSpPr>
          <p:nvPr/>
        </p:nvSpPr>
        <p:spPr bwMode="auto">
          <a:xfrm>
            <a:off x="5978525" y="5992813"/>
            <a:ext cx="10922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800" b="0">
                <a:solidFill>
                  <a:srgbClr val="FF00FF"/>
                </a:solidFill>
              </a:rPr>
              <a:t>Ba</a:t>
            </a:r>
            <a:r>
              <a:rPr lang="en-US" sz="2800" b="0">
                <a:solidFill>
                  <a:srgbClr val="0000FF"/>
                </a:solidFill>
              </a:rPr>
              <a:t>F</a:t>
            </a:r>
            <a:r>
              <a:rPr lang="en-US" sz="2800" b="0" baseline="-25000"/>
              <a:t>2</a:t>
            </a:r>
          </a:p>
        </p:txBody>
      </p:sp>
      <p:sp>
        <p:nvSpPr>
          <p:cNvPr id="58395" name="Rectangle 27"/>
          <p:cNvSpPr>
            <a:spLocks noChangeArrowheads="1"/>
          </p:cNvSpPr>
          <p:nvPr/>
        </p:nvSpPr>
        <p:spPr bwMode="auto">
          <a:xfrm>
            <a:off x="4810125" y="3060700"/>
            <a:ext cx="371951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800" b="0"/>
              <a:t>(i.e., </a:t>
            </a:r>
            <a:r>
              <a:rPr lang="en-US" sz="2800" b="0">
                <a:solidFill>
                  <a:srgbClr val="FF3399"/>
                </a:solidFill>
              </a:rPr>
              <a:t>“pink”</a:t>
            </a:r>
            <a:r>
              <a:rPr lang="en-US" sz="2800" b="0"/>
              <a:t> and </a:t>
            </a:r>
            <a:r>
              <a:rPr lang="en-US" sz="2800" b="0">
                <a:solidFill>
                  <a:srgbClr val="0000FF"/>
                </a:solidFill>
              </a:rPr>
              <a:t>“blue”</a:t>
            </a:r>
            <a:r>
              <a:rPr lang="en-US" sz="2800" b="0"/>
              <a:t>)</a:t>
            </a:r>
          </a:p>
        </p:txBody>
      </p:sp>
      <p:grpSp>
        <p:nvGrpSpPr>
          <p:cNvPr id="2" name="Group 32"/>
          <p:cNvGrpSpPr>
            <a:grpSpLocks/>
          </p:cNvGrpSpPr>
          <p:nvPr/>
        </p:nvGrpSpPr>
        <p:grpSpPr bwMode="auto">
          <a:xfrm>
            <a:off x="3244850" y="949325"/>
            <a:ext cx="5526088" cy="1362075"/>
            <a:chOff x="2044" y="598"/>
            <a:chExt cx="3481" cy="858"/>
          </a:xfrm>
        </p:grpSpPr>
        <p:sp>
          <p:nvSpPr>
            <p:cNvPr id="13331" name="Rectangle 15"/>
            <p:cNvSpPr>
              <a:spLocks noChangeArrowheads="1"/>
            </p:cNvSpPr>
            <p:nvPr/>
          </p:nvSpPr>
          <p:spPr bwMode="auto">
            <a:xfrm>
              <a:off x="2044" y="614"/>
              <a:ext cx="2100" cy="327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r>
                <a:rPr lang="en-US" sz="2800" b="0"/>
                <a:t>has neutral charge; </a:t>
              </a:r>
            </a:p>
          </p:txBody>
        </p:sp>
        <p:pic>
          <p:nvPicPr>
            <p:cNvPr id="13332" name="Picture 31" descr="j0425740[1]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 flipH="1">
              <a:off x="4301" y="598"/>
              <a:ext cx="1224" cy="8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8" dur="80"/>
                                        <p:tgtEl>
                                          <p:spTgt spid="5838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9" dur="80"/>
                                        <p:tgtEl>
                                          <p:spTgt spid="5838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80"/>
                                        <p:tgtEl>
                                          <p:spTgt spid="5838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837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8377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83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4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9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49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50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837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5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8378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5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83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5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5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837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5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8379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6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83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000"/>
                            </p:stCondLst>
                            <p:childTnLst>
                              <p:par>
                                <p:cTn id="62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64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65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6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6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2000"/>
                            </p:stCondLst>
                            <p:childTnLst>
                              <p:par>
                                <p:cTn id="69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1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72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838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7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8381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7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83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3000"/>
                            </p:stCondLst>
                            <p:childTnLst>
                              <p:par>
                                <p:cTn id="76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8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79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8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8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86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7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5838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583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583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95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96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5838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583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583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04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9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5839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583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583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13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9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14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5839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583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583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>
                            <p:stCondLst>
                              <p:cond delay="2500"/>
                            </p:stCondLst>
                            <p:childTnLst>
                              <p:par>
                                <p:cTn id="11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1" dur="500"/>
                                        <p:tgtEl>
                                          <p:spTgt spid="583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396" grpId="0" animBg="1"/>
      <p:bldP spid="58376" grpId="0" animBg="1"/>
      <p:bldP spid="58377" grpId="0" animBg="1"/>
      <p:bldP spid="58378" grpId="0" animBg="1"/>
      <p:bldP spid="58379" grpId="0"/>
      <p:bldP spid="58380" grpId="0"/>
      <p:bldP spid="58381" grpId="0"/>
      <p:bldP spid="58382" grpId="0"/>
      <p:bldP spid="58384" grpId="0"/>
      <p:bldP spid="58388" grpId="0"/>
      <p:bldP spid="58389" grpId="0"/>
      <p:bldP spid="58390" grpId="0"/>
      <p:bldP spid="58391" grpId="0"/>
      <p:bldP spid="5839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439" name="Rectangle 47"/>
          <p:cNvSpPr>
            <a:spLocks noChangeArrowheads="1"/>
          </p:cNvSpPr>
          <p:nvPr/>
        </p:nvSpPr>
        <p:spPr bwMode="auto">
          <a:xfrm>
            <a:off x="1376363" y="5443538"/>
            <a:ext cx="1104900" cy="5651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9440" name="Rectangle 48"/>
          <p:cNvSpPr>
            <a:spLocks noChangeArrowheads="1"/>
          </p:cNvSpPr>
          <p:nvPr/>
        </p:nvSpPr>
        <p:spPr bwMode="auto">
          <a:xfrm>
            <a:off x="7083425" y="5400675"/>
            <a:ext cx="973138" cy="60801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9441" name="Rectangle 49"/>
          <p:cNvSpPr>
            <a:spLocks noChangeArrowheads="1"/>
          </p:cNvSpPr>
          <p:nvPr/>
        </p:nvSpPr>
        <p:spPr bwMode="auto">
          <a:xfrm>
            <a:off x="4222750" y="5445125"/>
            <a:ext cx="958850" cy="5651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41" name="Rectangle 7"/>
          <p:cNvSpPr>
            <a:spLocks noChangeArrowheads="1"/>
          </p:cNvSpPr>
          <p:nvPr/>
        </p:nvSpPr>
        <p:spPr bwMode="auto">
          <a:xfrm>
            <a:off x="1698625" y="693738"/>
            <a:ext cx="6630988" cy="946150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800" b="0">
                <a:solidFill>
                  <a:schemeClr val="accent1"/>
                </a:solidFill>
              </a:rPr>
              <a:t>  		  charge on   </a:t>
            </a:r>
            <a:r>
              <a:rPr lang="en-US" sz="2800">
                <a:solidFill>
                  <a:schemeClr val="accent1"/>
                </a:solidFill>
              </a:rPr>
              <a:t>cation</a:t>
            </a:r>
            <a:r>
              <a:rPr lang="en-US" sz="2800" b="0">
                <a:solidFill>
                  <a:schemeClr val="accent1"/>
                </a:solidFill>
              </a:rPr>
              <a:t>   / </a:t>
            </a:r>
            <a:r>
              <a:rPr lang="en-US" sz="2800" b="0" u="sng">
                <a:solidFill>
                  <a:schemeClr val="accent1"/>
                </a:solidFill>
              </a:rPr>
              <a:t>anion</a:t>
            </a:r>
          </a:p>
          <a:p>
            <a:r>
              <a:rPr lang="en-US" sz="2800" b="0">
                <a:solidFill>
                  <a:schemeClr val="accent1"/>
                </a:solidFill>
              </a:rPr>
              <a:t>“becomes” subscript of   </a:t>
            </a:r>
            <a:r>
              <a:rPr lang="en-US" sz="1600" b="0">
                <a:solidFill>
                  <a:schemeClr val="accent1"/>
                </a:solidFill>
              </a:rPr>
              <a:t> </a:t>
            </a:r>
            <a:r>
              <a:rPr lang="en-US" sz="2800">
                <a:solidFill>
                  <a:schemeClr val="accent1"/>
                </a:solidFill>
              </a:rPr>
              <a:t>anion</a:t>
            </a:r>
            <a:r>
              <a:rPr lang="en-US" sz="2800" b="0">
                <a:solidFill>
                  <a:schemeClr val="accent1"/>
                </a:solidFill>
              </a:rPr>
              <a:t>   / </a:t>
            </a:r>
            <a:r>
              <a:rPr lang="en-US" sz="2800" b="0" u="sng">
                <a:solidFill>
                  <a:schemeClr val="accent1"/>
                </a:solidFill>
              </a:rPr>
              <a:t>cation</a:t>
            </a:r>
            <a:r>
              <a:rPr lang="en-US" sz="2800" b="0">
                <a:solidFill>
                  <a:schemeClr val="accent1"/>
                </a:solidFill>
              </a:rPr>
              <a:t> </a:t>
            </a:r>
          </a:p>
        </p:txBody>
      </p:sp>
      <p:sp>
        <p:nvSpPr>
          <p:cNvPr id="59400" name="Rectangle 8"/>
          <p:cNvSpPr>
            <a:spLocks noChangeArrowheads="1"/>
          </p:cNvSpPr>
          <p:nvPr/>
        </p:nvSpPr>
        <p:spPr bwMode="auto">
          <a:xfrm>
            <a:off x="1600200" y="1941513"/>
            <a:ext cx="2082800" cy="519112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800" b="0">
                <a:solidFill>
                  <a:schemeClr val="accent1"/>
                </a:solidFill>
              </a:rPr>
              <a:t>** Warning: </a:t>
            </a:r>
          </a:p>
        </p:txBody>
      </p:sp>
      <p:sp>
        <p:nvSpPr>
          <p:cNvPr id="59401" name="Rectangle 9"/>
          <p:cNvSpPr>
            <a:spLocks noChangeArrowheads="1"/>
          </p:cNvSpPr>
          <p:nvPr/>
        </p:nvSpPr>
        <p:spPr bwMode="auto">
          <a:xfrm>
            <a:off x="606425" y="2932113"/>
            <a:ext cx="24098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800" b="0">
                <a:solidFill>
                  <a:srgbClr val="FF00FF"/>
                </a:solidFill>
              </a:rPr>
              <a:t>Al</a:t>
            </a:r>
            <a:r>
              <a:rPr lang="en-US" sz="2800" b="0" baseline="30000">
                <a:solidFill>
                  <a:srgbClr val="FF00FF"/>
                </a:solidFill>
              </a:rPr>
              <a:t>3+</a:t>
            </a:r>
            <a:r>
              <a:rPr lang="en-US" sz="2800" b="0">
                <a:solidFill>
                  <a:srgbClr val="FF0000"/>
                </a:solidFill>
              </a:rPr>
              <a:t>  </a:t>
            </a:r>
            <a:r>
              <a:rPr lang="en-US" sz="2800" b="0"/>
              <a:t>and</a:t>
            </a:r>
            <a:r>
              <a:rPr lang="en-US" sz="2800" b="0">
                <a:solidFill>
                  <a:srgbClr val="FF0000"/>
                </a:solidFill>
              </a:rPr>
              <a:t>  </a:t>
            </a:r>
            <a:r>
              <a:rPr lang="en-US" sz="2800" b="0">
                <a:solidFill>
                  <a:srgbClr val="0000FF"/>
                </a:solidFill>
              </a:rPr>
              <a:t>O</a:t>
            </a:r>
            <a:r>
              <a:rPr lang="en-US" sz="2800" b="0" baseline="30000">
                <a:solidFill>
                  <a:srgbClr val="0000FF"/>
                </a:solidFill>
              </a:rPr>
              <a:t>2–</a:t>
            </a:r>
            <a:r>
              <a:rPr lang="en-US" sz="2800" b="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59402" name="Rectangle 10"/>
          <p:cNvSpPr>
            <a:spLocks noChangeArrowheads="1"/>
          </p:cNvSpPr>
          <p:nvPr/>
        </p:nvSpPr>
        <p:spPr bwMode="auto">
          <a:xfrm>
            <a:off x="3438525" y="2932113"/>
            <a:ext cx="24161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en-US" sz="2800" b="0">
                <a:solidFill>
                  <a:srgbClr val="FF00FF"/>
                </a:solidFill>
              </a:rPr>
              <a:t>Ba</a:t>
            </a:r>
            <a:r>
              <a:rPr lang="en-US" sz="2800" b="0" baseline="30000">
                <a:solidFill>
                  <a:srgbClr val="FF00FF"/>
                </a:solidFill>
              </a:rPr>
              <a:t>2+</a:t>
            </a:r>
            <a:r>
              <a:rPr lang="en-US" sz="2800" b="0">
                <a:solidFill>
                  <a:srgbClr val="FF0000"/>
                </a:solidFill>
              </a:rPr>
              <a:t>  </a:t>
            </a:r>
            <a:r>
              <a:rPr lang="en-US" sz="2800" b="0"/>
              <a:t>and</a:t>
            </a:r>
            <a:r>
              <a:rPr lang="en-US" sz="2800" b="0">
                <a:solidFill>
                  <a:srgbClr val="FF0000"/>
                </a:solidFill>
              </a:rPr>
              <a:t>  </a:t>
            </a:r>
            <a:r>
              <a:rPr lang="en-US" sz="2800" b="0">
                <a:solidFill>
                  <a:srgbClr val="0000FF"/>
                </a:solidFill>
              </a:rPr>
              <a:t>S</a:t>
            </a:r>
            <a:r>
              <a:rPr lang="en-US" sz="2800" b="0" baseline="30000">
                <a:solidFill>
                  <a:srgbClr val="0000FF"/>
                </a:solidFill>
              </a:rPr>
              <a:t>2–</a:t>
            </a:r>
            <a:r>
              <a:rPr lang="en-US" sz="2800" b="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59403" name="Rectangle 11"/>
          <p:cNvSpPr>
            <a:spLocks noChangeArrowheads="1"/>
          </p:cNvSpPr>
          <p:nvPr/>
        </p:nvSpPr>
        <p:spPr bwMode="auto">
          <a:xfrm>
            <a:off x="6350000" y="2932113"/>
            <a:ext cx="24701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800" b="0">
                <a:solidFill>
                  <a:srgbClr val="FF00FF"/>
                </a:solidFill>
              </a:rPr>
              <a:t>In</a:t>
            </a:r>
            <a:r>
              <a:rPr lang="en-US" sz="2800" b="0" baseline="30000">
                <a:solidFill>
                  <a:srgbClr val="FF00FF"/>
                </a:solidFill>
              </a:rPr>
              <a:t>3+</a:t>
            </a:r>
            <a:r>
              <a:rPr lang="en-US" sz="2800" b="0">
                <a:solidFill>
                  <a:srgbClr val="FF0000"/>
                </a:solidFill>
              </a:rPr>
              <a:t>  </a:t>
            </a:r>
            <a:r>
              <a:rPr lang="en-US" sz="2800" b="0"/>
              <a:t>and</a:t>
            </a:r>
            <a:r>
              <a:rPr lang="en-US" sz="2800" b="0">
                <a:solidFill>
                  <a:srgbClr val="FF0000"/>
                </a:solidFill>
              </a:rPr>
              <a:t>  </a:t>
            </a:r>
            <a:r>
              <a:rPr lang="en-US" sz="2800" b="0">
                <a:solidFill>
                  <a:srgbClr val="0000FF"/>
                </a:solidFill>
              </a:rPr>
              <a:t>Br</a:t>
            </a:r>
            <a:r>
              <a:rPr lang="en-US" sz="2800" b="0" baseline="30000">
                <a:solidFill>
                  <a:srgbClr val="0000FF"/>
                </a:solidFill>
              </a:rPr>
              <a:t>1–</a:t>
            </a:r>
            <a:r>
              <a:rPr lang="en-US" sz="2800" b="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59404" name="Rectangle 12"/>
          <p:cNvSpPr>
            <a:spLocks noChangeArrowheads="1"/>
          </p:cNvSpPr>
          <p:nvPr/>
        </p:nvSpPr>
        <p:spPr bwMode="auto">
          <a:xfrm>
            <a:off x="3625850" y="1943100"/>
            <a:ext cx="41021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800" b="0"/>
              <a:t>Reduce to lowest terms. </a:t>
            </a:r>
          </a:p>
        </p:txBody>
      </p:sp>
      <p:sp>
        <p:nvSpPr>
          <p:cNvPr id="59406" name="Rectangle 14"/>
          <p:cNvSpPr>
            <a:spLocks noChangeArrowheads="1"/>
          </p:cNvSpPr>
          <p:nvPr/>
        </p:nvSpPr>
        <p:spPr bwMode="auto">
          <a:xfrm>
            <a:off x="1295400" y="4473575"/>
            <a:ext cx="107156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800" b="0">
                <a:solidFill>
                  <a:srgbClr val="FF00FF"/>
                </a:solidFill>
              </a:rPr>
              <a:t>Al</a:t>
            </a:r>
            <a:r>
              <a:rPr lang="en-US" sz="2800" b="0">
                <a:solidFill>
                  <a:srgbClr val="FF0000"/>
                </a:solidFill>
              </a:rPr>
              <a:t>  </a:t>
            </a:r>
            <a:r>
              <a:rPr lang="en-US" sz="2800" b="0">
                <a:solidFill>
                  <a:srgbClr val="0000FF"/>
                </a:solidFill>
              </a:rPr>
              <a:t>O</a:t>
            </a:r>
            <a:r>
              <a:rPr lang="en-US" sz="2800" b="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59407" name="Rectangle 15"/>
          <p:cNvSpPr>
            <a:spLocks noChangeArrowheads="1"/>
          </p:cNvSpPr>
          <p:nvPr/>
        </p:nvSpPr>
        <p:spPr bwMode="auto">
          <a:xfrm>
            <a:off x="4081463" y="4475163"/>
            <a:ext cx="1312862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en-US" sz="2800" b="0">
                <a:solidFill>
                  <a:srgbClr val="FF00FF"/>
                </a:solidFill>
              </a:rPr>
              <a:t>Ba</a:t>
            </a:r>
            <a:r>
              <a:rPr lang="en-US" sz="2800" b="0">
                <a:solidFill>
                  <a:srgbClr val="FF0000"/>
                </a:solidFill>
              </a:rPr>
              <a:t>  </a:t>
            </a:r>
            <a:r>
              <a:rPr lang="en-US" sz="2800" b="0">
                <a:solidFill>
                  <a:srgbClr val="0000FF"/>
                </a:solidFill>
              </a:rPr>
              <a:t>S</a:t>
            </a:r>
            <a:endParaRPr lang="en-US" sz="2800" b="0">
              <a:solidFill>
                <a:srgbClr val="FF0000"/>
              </a:solidFill>
            </a:endParaRPr>
          </a:p>
        </p:txBody>
      </p:sp>
      <p:sp>
        <p:nvSpPr>
          <p:cNvPr id="59408" name="Rectangle 16"/>
          <p:cNvSpPr>
            <a:spLocks noChangeArrowheads="1"/>
          </p:cNvSpPr>
          <p:nvPr/>
        </p:nvSpPr>
        <p:spPr bwMode="auto">
          <a:xfrm>
            <a:off x="6994525" y="4473575"/>
            <a:ext cx="113188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800" b="0">
                <a:solidFill>
                  <a:srgbClr val="FF00FF"/>
                </a:solidFill>
              </a:rPr>
              <a:t>In</a:t>
            </a:r>
            <a:r>
              <a:rPr lang="en-US" sz="2800" b="0">
                <a:solidFill>
                  <a:srgbClr val="FF0000"/>
                </a:solidFill>
              </a:rPr>
              <a:t>  </a:t>
            </a:r>
            <a:r>
              <a:rPr lang="en-US" sz="2800" b="0">
                <a:solidFill>
                  <a:srgbClr val="0000FF"/>
                </a:solidFill>
              </a:rPr>
              <a:t>Br</a:t>
            </a:r>
            <a:r>
              <a:rPr lang="en-US" sz="2800" b="0">
                <a:solidFill>
                  <a:srgbClr val="FF0000"/>
                </a:solidFill>
              </a:rPr>
              <a:t> </a:t>
            </a:r>
          </a:p>
        </p:txBody>
      </p:sp>
      <p:grpSp>
        <p:nvGrpSpPr>
          <p:cNvPr id="2" name="Group 51"/>
          <p:cNvGrpSpPr>
            <a:grpSpLocks/>
          </p:cNvGrpSpPr>
          <p:nvPr/>
        </p:nvGrpSpPr>
        <p:grpSpPr bwMode="auto">
          <a:xfrm>
            <a:off x="1641475" y="3271838"/>
            <a:ext cx="962025" cy="1774825"/>
            <a:chOff x="1034" y="2061"/>
            <a:chExt cx="606" cy="1118"/>
          </a:xfrm>
        </p:grpSpPr>
        <p:sp>
          <p:nvSpPr>
            <p:cNvPr id="14370" name="Rectangle 3"/>
            <p:cNvSpPr>
              <a:spLocks noChangeArrowheads="1"/>
            </p:cNvSpPr>
            <p:nvPr/>
          </p:nvSpPr>
          <p:spPr bwMode="auto">
            <a:xfrm>
              <a:off x="1034" y="2929"/>
              <a:ext cx="222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2000" b="0"/>
                <a:t>2</a:t>
              </a:r>
            </a:p>
          </p:txBody>
        </p:sp>
        <p:sp>
          <p:nvSpPr>
            <p:cNvPr id="14371" name="Line 22"/>
            <p:cNvSpPr>
              <a:spLocks noChangeShapeType="1"/>
            </p:cNvSpPr>
            <p:nvPr/>
          </p:nvSpPr>
          <p:spPr bwMode="auto">
            <a:xfrm flipH="1">
              <a:off x="1147" y="2061"/>
              <a:ext cx="493" cy="887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lg" len="lg"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" name="Group 50"/>
          <p:cNvGrpSpPr>
            <a:grpSpLocks/>
          </p:cNvGrpSpPr>
          <p:nvPr/>
        </p:nvGrpSpPr>
        <p:grpSpPr bwMode="auto">
          <a:xfrm>
            <a:off x="1203325" y="3224213"/>
            <a:ext cx="1233488" cy="1831975"/>
            <a:chOff x="758" y="2031"/>
            <a:chExt cx="777" cy="1154"/>
          </a:xfrm>
        </p:grpSpPr>
        <p:sp>
          <p:nvSpPr>
            <p:cNvPr id="14368" name="Line 17"/>
            <p:cNvSpPr>
              <a:spLocks noChangeShapeType="1"/>
            </p:cNvSpPr>
            <p:nvPr/>
          </p:nvSpPr>
          <p:spPr bwMode="auto">
            <a:xfrm>
              <a:off x="758" y="2031"/>
              <a:ext cx="640" cy="90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69" name="Rectangle 30"/>
            <p:cNvSpPr>
              <a:spLocks noChangeArrowheads="1"/>
            </p:cNvSpPr>
            <p:nvPr/>
          </p:nvSpPr>
          <p:spPr bwMode="auto">
            <a:xfrm>
              <a:off x="1313" y="2935"/>
              <a:ext cx="222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2000" b="0"/>
                <a:t>3</a:t>
              </a:r>
            </a:p>
          </p:txBody>
        </p:sp>
      </p:grpSp>
      <p:grpSp>
        <p:nvGrpSpPr>
          <p:cNvPr id="4" name="Group 52"/>
          <p:cNvGrpSpPr>
            <a:grpSpLocks/>
          </p:cNvGrpSpPr>
          <p:nvPr/>
        </p:nvGrpSpPr>
        <p:grpSpPr bwMode="auto">
          <a:xfrm>
            <a:off x="4551363" y="3244850"/>
            <a:ext cx="1014412" cy="1809750"/>
            <a:chOff x="2867" y="2044"/>
            <a:chExt cx="639" cy="1140"/>
          </a:xfrm>
        </p:grpSpPr>
        <p:sp>
          <p:nvSpPr>
            <p:cNvPr id="14366" name="Line 21"/>
            <p:cNvSpPr>
              <a:spLocks noChangeShapeType="1"/>
            </p:cNvSpPr>
            <p:nvPr/>
          </p:nvSpPr>
          <p:spPr bwMode="auto">
            <a:xfrm flipH="1">
              <a:off x="3012" y="2044"/>
              <a:ext cx="494" cy="89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67" name="Rectangle 31"/>
            <p:cNvSpPr>
              <a:spLocks noChangeArrowheads="1"/>
            </p:cNvSpPr>
            <p:nvPr/>
          </p:nvSpPr>
          <p:spPr bwMode="auto">
            <a:xfrm>
              <a:off x="2867" y="2934"/>
              <a:ext cx="222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2000" b="0"/>
                <a:t>2</a:t>
              </a:r>
            </a:p>
          </p:txBody>
        </p:sp>
      </p:grpSp>
      <p:grpSp>
        <p:nvGrpSpPr>
          <p:cNvPr id="5" name="Group 53"/>
          <p:cNvGrpSpPr>
            <a:grpSpLocks/>
          </p:cNvGrpSpPr>
          <p:nvPr/>
        </p:nvGrpSpPr>
        <p:grpSpPr bwMode="auto">
          <a:xfrm>
            <a:off x="4157663" y="3275013"/>
            <a:ext cx="1198562" cy="1779587"/>
            <a:chOff x="2619" y="2063"/>
            <a:chExt cx="755" cy="1121"/>
          </a:xfrm>
        </p:grpSpPr>
        <p:sp>
          <p:nvSpPr>
            <p:cNvPr id="14364" name="Line 18"/>
            <p:cNvSpPr>
              <a:spLocks noChangeShapeType="1"/>
            </p:cNvSpPr>
            <p:nvPr/>
          </p:nvSpPr>
          <p:spPr bwMode="auto">
            <a:xfrm>
              <a:off x="2619" y="2063"/>
              <a:ext cx="594" cy="86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65" name="Rectangle 32"/>
            <p:cNvSpPr>
              <a:spLocks noChangeArrowheads="1"/>
            </p:cNvSpPr>
            <p:nvPr/>
          </p:nvSpPr>
          <p:spPr bwMode="auto">
            <a:xfrm>
              <a:off x="3152" y="2934"/>
              <a:ext cx="222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2000" b="0"/>
                <a:t>2</a:t>
              </a:r>
            </a:p>
          </p:txBody>
        </p:sp>
      </p:grpSp>
      <p:grpSp>
        <p:nvGrpSpPr>
          <p:cNvPr id="6" name="Group 55"/>
          <p:cNvGrpSpPr>
            <a:grpSpLocks/>
          </p:cNvGrpSpPr>
          <p:nvPr/>
        </p:nvGrpSpPr>
        <p:grpSpPr bwMode="auto">
          <a:xfrm>
            <a:off x="6929438" y="3286125"/>
            <a:ext cx="1268412" cy="1768475"/>
            <a:chOff x="4365" y="2070"/>
            <a:chExt cx="799" cy="1114"/>
          </a:xfrm>
        </p:grpSpPr>
        <p:sp>
          <p:nvSpPr>
            <p:cNvPr id="14362" name="Line 19"/>
            <p:cNvSpPr>
              <a:spLocks noChangeShapeType="1"/>
            </p:cNvSpPr>
            <p:nvPr/>
          </p:nvSpPr>
          <p:spPr bwMode="auto">
            <a:xfrm>
              <a:off x="4365" y="2070"/>
              <a:ext cx="658" cy="89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63" name="Rectangle 33"/>
            <p:cNvSpPr>
              <a:spLocks noChangeArrowheads="1"/>
            </p:cNvSpPr>
            <p:nvPr/>
          </p:nvSpPr>
          <p:spPr bwMode="auto">
            <a:xfrm>
              <a:off x="4942" y="2934"/>
              <a:ext cx="222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2000" b="0"/>
                <a:t>3</a:t>
              </a:r>
            </a:p>
          </p:txBody>
        </p:sp>
      </p:grpSp>
      <p:grpSp>
        <p:nvGrpSpPr>
          <p:cNvPr id="7" name="Group 54"/>
          <p:cNvGrpSpPr>
            <a:grpSpLocks/>
          </p:cNvGrpSpPr>
          <p:nvPr/>
        </p:nvGrpSpPr>
        <p:grpSpPr bwMode="auto">
          <a:xfrm>
            <a:off x="7294563" y="3289300"/>
            <a:ext cx="1117600" cy="1765300"/>
            <a:chOff x="4595" y="2072"/>
            <a:chExt cx="704" cy="1112"/>
          </a:xfrm>
        </p:grpSpPr>
        <p:sp>
          <p:nvSpPr>
            <p:cNvPr id="14360" name="Line 20"/>
            <p:cNvSpPr>
              <a:spLocks noChangeShapeType="1"/>
            </p:cNvSpPr>
            <p:nvPr/>
          </p:nvSpPr>
          <p:spPr bwMode="auto">
            <a:xfrm flipH="1">
              <a:off x="4732" y="2072"/>
              <a:ext cx="567" cy="877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61" name="Rectangle 34"/>
            <p:cNvSpPr>
              <a:spLocks noChangeArrowheads="1"/>
            </p:cNvSpPr>
            <p:nvPr/>
          </p:nvSpPr>
          <p:spPr bwMode="auto">
            <a:xfrm>
              <a:off x="4595" y="2934"/>
              <a:ext cx="222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2000" b="0"/>
                <a:t>1</a:t>
              </a:r>
            </a:p>
          </p:txBody>
        </p:sp>
      </p:grpSp>
      <p:sp>
        <p:nvSpPr>
          <p:cNvPr id="59429" name="Rectangle 37"/>
          <p:cNvSpPr>
            <a:spLocks noChangeArrowheads="1"/>
          </p:cNvSpPr>
          <p:nvPr/>
        </p:nvSpPr>
        <p:spPr bwMode="auto">
          <a:xfrm>
            <a:off x="1390650" y="5465763"/>
            <a:ext cx="114458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800" b="0">
                <a:solidFill>
                  <a:srgbClr val="FF00FF"/>
                </a:solidFill>
              </a:rPr>
              <a:t>Al</a:t>
            </a:r>
            <a:r>
              <a:rPr lang="en-US" sz="2800" b="0" baseline="-25000"/>
              <a:t>2</a:t>
            </a:r>
            <a:r>
              <a:rPr lang="en-US" sz="2800" b="0">
                <a:solidFill>
                  <a:srgbClr val="0000FF"/>
                </a:solidFill>
              </a:rPr>
              <a:t>O</a:t>
            </a:r>
            <a:r>
              <a:rPr lang="en-US" sz="2800" b="0" baseline="-25000"/>
              <a:t>3</a:t>
            </a:r>
            <a:r>
              <a:rPr lang="en-US" sz="2800" b="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59430" name="Rectangle 38"/>
          <p:cNvSpPr>
            <a:spLocks noChangeArrowheads="1"/>
          </p:cNvSpPr>
          <p:nvPr/>
        </p:nvSpPr>
        <p:spPr bwMode="auto">
          <a:xfrm>
            <a:off x="4230688" y="5483225"/>
            <a:ext cx="1312862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en-US" sz="2800" b="0">
                <a:solidFill>
                  <a:srgbClr val="FF00FF"/>
                </a:solidFill>
              </a:rPr>
              <a:t>Ba</a:t>
            </a:r>
            <a:r>
              <a:rPr lang="en-US" sz="2800" b="0">
                <a:solidFill>
                  <a:srgbClr val="0000FF"/>
                </a:solidFill>
              </a:rPr>
              <a:t>S</a:t>
            </a:r>
            <a:endParaRPr lang="en-US" sz="2800" b="0">
              <a:solidFill>
                <a:srgbClr val="FF0000"/>
              </a:solidFill>
            </a:endParaRPr>
          </a:p>
        </p:txBody>
      </p:sp>
      <p:sp>
        <p:nvSpPr>
          <p:cNvPr id="59431" name="Rectangle 39"/>
          <p:cNvSpPr>
            <a:spLocks noChangeArrowheads="1"/>
          </p:cNvSpPr>
          <p:nvPr/>
        </p:nvSpPr>
        <p:spPr bwMode="auto">
          <a:xfrm>
            <a:off x="7088188" y="5453063"/>
            <a:ext cx="10699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800" b="0">
                <a:solidFill>
                  <a:srgbClr val="FF00FF"/>
                </a:solidFill>
              </a:rPr>
              <a:t>In</a:t>
            </a:r>
            <a:r>
              <a:rPr lang="en-US" sz="2800" b="0">
                <a:solidFill>
                  <a:srgbClr val="0000FF"/>
                </a:solidFill>
              </a:rPr>
              <a:t>Br</a:t>
            </a:r>
            <a:r>
              <a:rPr lang="en-US" sz="2800" b="0" baseline="-25000"/>
              <a:t>3</a:t>
            </a:r>
            <a:r>
              <a:rPr lang="en-US" sz="2800" b="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14359" name="Rectangle 6"/>
          <p:cNvSpPr>
            <a:spLocks noChangeArrowheads="1"/>
          </p:cNvSpPr>
          <p:nvPr/>
        </p:nvSpPr>
        <p:spPr bwMode="auto">
          <a:xfrm>
            <a:off x="665163" y="698500"/>
            <a:ext cx="2776537" cy="519113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800" b="0" u="sng">
                <a:solidFill>
                  <a:schemeClr val="accent1"/>
                </a:solidFill>
              </a:rPr>
              <a:t>criss-cross rule</a:t>
            </a:r>
            <a:r>
              <a:rPr lang="en-US" sz="2800" b="0">
                <a:solidFill>
                  <a:schemeClr val="accent1"/>
                </a:solidFill>
              </a:rPr>
              <a:t>: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940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9400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94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770" decel="100000"/>
                                        <p:tgtEl>
                                          <p:spTgt spid="5940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6" dur="770" decel="100000"/>
                                        <p:tgtEl>
                                          <p:spTgt spid="5940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940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8" dur="770" fill="hold"/>
                                        <p:tgtEl>
                                          <p:spTgt spid="594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94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0" dur="770" fill="hold"/>
                                        <p:tgtEl>
                                          <p:spTgt spid="594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94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6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7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940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9401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94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5940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594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594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1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6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594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594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594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000"/>
                            </p:stCondLst>
                            <p:childTnLst>
                              <p:par>
                                <p:cTn id="5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594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62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63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940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6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9402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6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94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5940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594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594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1000"/>
                                        <p:tgtEl>
                                          <p:spTgt spid="594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594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594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1000"/>
                            </p:stCondLst>
                            <p:childTnLst>
                              <p:par>
                                <p:cTn id="9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3" dur="500"/>
                                        <p:tgtEl>
                                          <p:spTgt spid="594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98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99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940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0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9403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94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1000"/>
                                        <p:tgtEl>
                                          <p:spTgt spid="5940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594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594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3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6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1000"/>
                                        <p:tgtEl>
                                          <p:spTgt spid="594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2" dur="1000" fill="hold"/>
                                        <p:tgtEl>
                                          <p:spTgt spid="594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1000" fill="hold"/>
                                        <p:tgtEl>
                                          <p:spTgt spid="594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>
                            <p:stCondLst>
                              <p:cond delay="1000"/>
                            </p:stCondLst>
                            <p:childTnLst>
                              <p:par>
                                <p:cTn id="12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7" dur="500"/>
                                        <p:tgtEl>
                                          <p:spTgt spid="594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439" grpId="0" animBg="1"/>
      <p:bldP spid="59440" grpId="0" animBg="1"/>
      <p:bldP spid="59441" grpId="0" animBg="1"/>
      <p:bldP spid="59400" grpId="0" animBg="1"/>
      <p:bldP spid="59401" grpId="0"/>
      <p:bldP spid="59402" grpId="0"/>
      <p:bldP spid="59403" grpId="0"/>
      <p:bldP spid="59404" grpId="0"/>
      <p:bldP spid="59406" grpId="0"/>
      <p:bldP spid="59407" grpId="0"/>
      <p:bldP spid="59408" grpId="0"/>
      <p:bldP spid="59429" grpId="0"/>
      <p:bldP spid="59430" grpId="0"/>
      <p:bldP spid="59431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36" name="Rectangle 20"/>
          <p:cNvSpPr>
            <a:spLocks noChangeArrowheads="1"/>
          </p:cNvSpPr>
          <p:nvPr/>
        </p:nvSpPr>
        <p:spPr bwMode="auto">
          <a:xfrm>
            <a:off x="5835650" y="2570163"/>
            <a:ext cx="2074863" cy="36861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63" name="Rectangle 6"/>
          <p:cNvSpPr>
            <a:spLocks noChangeArrowheads="1"/>
          </p:cNvSpPr>
          <p:nvPr/>
        </p:nvSpPr>
        <p:spPr bwMode="auto">
          <a:xfrm>
            <a:off x="1379538" y="666750"/>
            <a:ext cx="6310312" cy="519113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buFont typeface="Wingdings" pitchFamily="2" charset="2"/>
              <a:buChar char=""/>
              <a:tabLst>
                <a:tab pos="457200" algn="l"/>
              </a:tabLst>
            </a:pPr>
            <a:r>
              <a:rPr lang="en-US" sz="2800">
                <a:solidFill>
                  <a:schemeClr val="accent1"/>
                </a:solidFill>
              </a:rPr>
              <a:t>Writing Formulas w/Polyatomic Ions</a:t>
            </a:r>
          </a:p>
        </p:txBody>
      </p:sp>
      <p:sp>
        <p:nvSpPr>
          <p:cNvPr id="15364" name="Rectangle 7"/>
          <p:cNvSpPr>
            <a:spLocks noChangeArrowheads="1"/>
          </p:cNvSpPr>
          <p:nvPr/>
        </p:nvSpPr>
        <p:spPr bwMode="auto">
          <a:xfrm>
            <a:off x="377825" y="1354138"/>
            <a:ext cx="8386763" cy="946150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800" b="0">
                <a:solidFill>
                  <a:schemeClr val="accent1"/>
                </a:solidFill>
              </a:rPr>
              <a:t>Parentheses are required only when you need more</a:t>
            </a:r>
          </a:p>
          <a:p>
            <a:r>
              <a:rPr lang="en-US" sz="2800" b="0">
                <a:solidFill>
                  <a:schemeClr val="accent1"/>
                </a:solidFill>
              </a:rPr>
              <a:t>than one “bunch” of a particular polyatomic ion. </a:t>
            </a:r>
          </a:p>
        </p:txBody>
      </p:sp>
      <p:sp>
        <p:nvSpPr>
          <p:cNvPr id="60424" name="Rectangle 8"/>
          <p:cNvSpPr>
            <a:spLocks noChangeArrowheads="1"/>
          </p:cNvSpPr>
          <p:nvPr/>
        </p:nvSpPr>
        <p:spPr bwMode="auto">
          <a:xfrm>
            <a:off x="1562100" y="2597150"/>
            <a:ext cx="34226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800" b="0">
                <a:solidFill>
                  <a:srgbClr val="FF00FF"/>
                </a:solidFill>
              </a:rPr>
              <a:t>Ba</a:t>
            </a:r>
            <a:r>
              <a:rPr lang="en-US" sz="2800" b="0" baseline="30000">
                <a:solidFill>
                  <a:srgbClr val="FF00FF"/>
                </a:solidFill>
              </a:rPr>
              <a:t>2+</a:t>
            </a:r>
            <a:r>
              <a:rPr lang="en-US" sz="2800" b="0">
                <a:solidFill>
                  <a:srgbClr val="FF0000"/>
                </a:solidFill>
              </a:rPr>
              <a:t>	  </a:t>
            </a:r>
            <a:r>
              <a:rPr lang="en-US" sz="2800" b="0"/>
              <a:t>and</a:t>
            </a:r>
            <a:r>
              <a:rPr lang="en-US" sz="2800" b="0">
                <a:solidFill>
                  <a:srgbClr val="FF0000"/>
                </a:solidFill>
              </a:rPr>
              <a:t>	    </a:t>
            </a:r>
            <a:r>
              <a:rPr lang="en-US" sz="2800" b="0">
                <a:solidFill>
                  <a:srgbClr val="0000FF"/>
                </a:solidFill>
              </a:rPr>
              <a:t>SO</a:t>
            </a:r>
            <a:r>
              <a:rPr lang="en-US" sz="2800" b="0" baseline="-25000">
                <a:solidFill>
                  <a:srgbClr val="0000FF"/>
                </a:solidFill>
              </a:rPr>
              <a:t>4</a:t>
            </a:r>
            <a:r>
              <a:rPr lang="en-US" sz="2800" b="0" baseline="30000">
                <a:solidFill>
                  <a:srgbClr val="0000FF"/>
                </a:solidFill>
              </a:rPr>
              <a:t>2–</a:t>
            </a:r>
            <a:r>
              <a:rPr lang="en-US" sz="2800" b="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60425" name="Rectangle 9"/>
          <p:cNvSpPr>
            <a:spLocks noChangeArrowheads="1"/>
          </p:cNvSpPr>
          <p:nvPr/>
        </p:nvSpPr>
        <p:spPr bwMode="auto">
          <a:xfrm>
            <a:off x="1555750" y="3248025"/>
            <a:ext cx="344328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800" b="0">
                <a:solidFill>
                  <a:srgbClr val="FF00FF"/>
                </a:solidFill>
              </a:rPr>
              <a:t>Mg</a:t>
            </a:r>
            <a:r>
              <a:rPr lang="en-US" sz="2800" b="0" baseline="30000">
                <a:solidFill>
                  <a:srgbClr val="FF00FF"/>
                </a:solidFill>
              </a:rPr>
              <a:t>2+</a:t>
            </a:r>
            <a:r>
              <a:rPr lang="en-US" sz="2800" b="0">
                <a:solidFill>
                  <a:srgbClr val="FF0000"/>
                </a:solidFill>
              </a:rPr>
              <a:t>	  </a:t>
            </a:r>
            <a:r>
              <a:rPr lang="en-US" sz="2800" b="0"/>
              <a:t>and</a:t>
            </a:r>
            <a:r>
              <a:rPr lang="en-US" sz="2800" b="0">
                <a:solidFill>
                  <a:srgbClr val="FF0000"/>
                </a:solidFill>
              </a:rPr>
              <a:t>	    </a:t>
            </a:r>
            <a:r>
              <a:rPr lang="en-US" sz="2800" b="0">
                <a:solidFill>
                  <a:srgbClr val="0000FF"/>
                </a:solidFill>
              </a:rPr>
              <a:t>NO</a:t>
            </a:r>
            <a:r>
              <a:rPr lang="en-US" sz="2800" b="0" baseline="-25000">
                <a:solidFill>
                  <a:srgbClr val="0000FF"/>
                </a:solidFill>
              </a:rPr>
              <a:t>2</a:t>
            </a:r>
            <a:r>
              <a:rPr lang="en-US" sz="2800" b="0" baseline="30000">
                <a:solidFill>
                  <a:srgbClr val="0000FF"/>
                </a:solidFill>
              </a:rPr>
              <a:t>1–</a:t>
            </a:r>
            <a:r>
              <a:rPr lang="en-US" sz="2800" b="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60426" name="Rectangle 10"/>
          <p:cNvSpPr>
            <a:spLocks noChangeArrowheads="1"/>
          </p:cNvSpPr>
          <p:nvPr/>
        </p:nvSpPr>
        <p:spPr bwMode="auto">
          <a:xfrm>
            <a:off x="1557338" y="3887788"/>
            <a:ext cx="3522662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800" b="0">
                <a:solidFill>
                  <a:srgbClr val="FF00FF"/>
                </a:solidFill>
              </a:rPr>
              <a:t>NH</a:t>
            </a:r>
            <a:r>
              <a:rPr lang="en-US" sz="2800" b="0" baseline="-25000">
                <a:solidFill>
                  <a:srgbClr val="FF00FF"/>
                </a:solidFill>
              </a:rPr>
              <a:t>4</a:t>
            </a:r>
            <a:r>
              <a:rPr lang="en-US" sz="2800" b="0" baseline="30000">
                <a:solidFill>
                  <a:srgbClr val="FF00FF"/>
                </a:solidFill>
              </a:rPr>
              <a:t>1+</a:t>
            </a:r>
            <a:r>
              <a:rPr lang="en-US" sz="2800" b="0">
                <a:solidFill>
                  <a:srgbClr val="FF0000"/>
                </a:solidFill>
              </a:rPr>
              <a:t>  </a:t>
            </a:r>
            <a:r>
              <a:rPr lang="en-US" sz="2800" b="0"/>
              <a:t>and</a:t>
            </a:r>
            <a:r>
              <a:rPr lang="en-US" sz="2800" b="0">
                <a:solidFill>
                  <a:srgbClr val="FF0000"/>
                </a:solidFill>
              </a:rPr>
              <a:t>	    </a:t>
            </a:r>
            <a:r>
              <a:rPr lang="en-US" sz="2800" b="0">
                <a:solidFill>
                  <a:srgbClr val="0000FF"/>
                </a:solidFill>
              </a:rPr>
              <a:t>ClO</a:t>
            </a:r>
            <a:r>
              <a:rPr lang="en-US" sz="2800" b="0" baseline="-25000">
                <a:solidFill>
                  <a:srgbClr val="0000FF"/>
                </a:solidFill>
              </a:rPr>
              <a:t>3</a:t>
            </a:r>
            <a:r>
              <a:rPr lang="en-US" sz="2800" b="0" baseline="30000">
                <a:solidFill>
                  <a:srgbClr val="0000FF"/>
                </a:solidFill>
              </a:rPr>
              <a:t>1–</a:t>
            </a:r>
            <a:r>
              <a:rPr lang="en-US" sz="2800" b="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60427" name="Rectangle 11"/>
          <p:cNvSpPr>
            <a:spLocks noChangeArrowheads="1"/>
          </p:cNvSpPr>
          <p:nvPr/>
        </p:nvSpPr>
        <p:spPr bwMode="auto">
          <a:xfrm>
            <a:off x="1576388" y="4481513"/>
            <a:ext cx="33242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800" b="0">
                <a:solidFill>
                  <a:srgbClr val="FF00FF"/>
                </a:solidFill>
              </a:rPr>
              <a:t>Sn</a:t>
            </a:r>
            <a:r>
              <a:rPr lang="en-US" sz="2800" b="0" baseline="30000">
                <a:solidFill>
                  <a:srgbClr val="FF00FF"/>
                </a:solidFill>
              </a:rPr>
              <a:t>4+</a:t>
            </a:r>
            <a:r>
              <a:rPr lang="en-US" sz="2800" b="0">
                <a:solidFill>
                  <a:srgbClr val="FF0000"/>
                </a:solidFill>
              </a:rPr>
              <a:t>	  </a:t>
            </a:r>
            <a:r>
              <a:rPr lang="en-US" sz="2800" b="0"/>
              <a:t>and</a:t>
            </a:r>
            <a:r>
              <a:rPr lang="en-US" sz="2800" b="0">
                <a:solidFill>
                  <a:srgbClr val="FF0000"/>
                </a:solidFill>
              </a:rPr>
              <a:t>	    </a:t>
            </a:r>
            <a:r>
              <a:rPr lang="en-US" sz="2800" b="0">
                <a:solidFill>
                  <a:srgbClr val="0000FF"/>
                </a:solidFill>
              </a:rPr>
              <a:t>SO</a:t>
            </a:r>
            <a:r>
              <a:rPr lang="en-US" sz="2800" b="0" baseline="-25000">
                <a:solidFill>
                  <a:srgbClr val="0000FF"/>
                </a:solidFill>
              </a:rPr>
              <a:t>4</a:t>
            </a:r>
            <a:r>
              <a:rPr lang="en-US" sz="2800" b="0" baseline="30000">
                <a:solidFill>
                  <a:srgbClr val="0000FF"/>
                </a:solidFill>
              </a:rPr>
              <a:t>2–</a:t>
            </a:r>
          </a:p>
        </p:txBody>
      </p:sp>
      <p:sp>
        <p:nvSpPr>
          <p:cNvPr id="60428" name="Rectangle 12"/>
          <p:cNvSpPr>
            <a:spLocks noChangeArrowheads="1"/>
          </p:cNvSpPr>
          <p:nvPr/>
        </p:nvSpPr>
        <p:spPr bwMode="auto">
          <a:xfrm>
            <a:off x="1566863" y="5095875"/>
            <a:ext cx="369728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800" b="0">
                <a:solidFill>
                  <a:srgbClr val="FF00FF"/>
                </a:solidFill>
              </a:rPr>
              <a:t>Fe</a:t>
            </a:r>
            <a:r>
              <a:rPr lang="en-US" sz="2800" b="0" baseline="30000">
                <a:solidFill>
                  <a:srgbClr val="FF00FF"/>
                </a:solidFill>
              </a:rPr>
              <a:t>3+</a:t>
            </a:r>
            <a:r>
              <a:rPr lang="en-US" sz="2800" b="0">
                <a:solidFill>
                  <a:srgbClr val="FF0000"/>
                </a:solidFill>
              </a:rPr>
              <a:t>	  </a:t>
            </a:r>
            <a:r>
              <a:rPr lang="en-US" sz="2800" b="0"/>
              <a:t>and</a:t>
            </a:r>
            <a:r>
              <a:rPr lang="en-US" sz="2800" b="0">
                <a:solidFill>
                  <a:srgbClr val="FF0000"/>
                </a:solidFill>
              </a:rPr>
              <a:t>	    </a:t>
            </a:r>
            <a:r>
              <a:rPr lang="en-US" sz="2800" b="0">
                <a:solidFill>
                  <a:srgbClr val="0000FF"/>
                </a:solidFill>
              </a:rPr>
              <a:t>Cr</a:t>
            </a:r>
            <a:r>
              <a:rPr lang="en-US" sz="2800" b="0" baseline="-25000">
                <a:solidFill>
                  <a:srgbClr val="0000FF"/>
                </a:solidFill>
              </a:rPr>
              <a:t>2</a:t>
            </a:r>
            <a:r>
              <a:rPr lang="en-US" sz="2800" b="0">
                <a:solidFill>
                  <a:srgbClr val="0000FF"/>
                </a:solidFill>
              </a:rPr>
              <a:t>O</a:t>
            </a:r>
            <a:r>
              <a:rPr lang="en-US" sz="2800" b="0" baseline="-25000">
                <a:solidFill>
                  <a:srgbClr val="0000FF"/>
                </a:solidFill>
              </a:rPr>
              <a:t>7</a:t>
            </a:r>
            <a:r>
              <a:rPr lang="en-US" sz="2800" b="0" baseline="30000">
                <a:solidFill>
                  <a:srgbClr val="0000FF"/>
                </a:solidFill>
              </a:rPr>
              <a:t>2–</a:t>
            </a:r>
            <a:r>
              <a:rPr lang="en-US" sz="2800" b="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60429" name="Rectangle 13"/>
          <p:cNvSpPr>
            <a:spLocks noChangeArrowheads="1"/>
          </p:cNvSpPr>
          <p:nvPr/>
        </p:nvSpPr>
        <p:spPr bwMode="auto">
          <a:xfrm>
            <a:off x="1560513" y="5678488"/>
            <a:ext cx="30321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800" b="0">
                <a:solidFill>
                  <a:srgbClr val="FF00FF"/>
                </a:solidFill>
              </a:rPr>
              <a:t>NH</a:t>
            </a:r>
            <a:r>
              <a:rPr lang="en-US" sz="2800" b="0" baseline="-25000">
                <a:solidFill>
                  <a:srgbClr val="FF00FF"/>
                </a:solidFill>
              </a:rPr>
              <a:t>4</a:t>
            </a:r>
            <a:r>
              <a:rPr lang="en-US" sz="2800" b="0" baseline="30000">
                <a:solidFill>
                  <a:srgbClr val="FF00FF"/>
                </a:solidFill>
              </a:rPr>
              <a:t>1+</a:t>
            </a:r>
            <a:r>
              <a:rPr lang="en-US" sz="2800" b="0" baseline="30000">
                <a:solidFill>
                  <a:srgbClr val="FF0000"/>
                </a:solidFill>
              </a:rPr>
              <a:t>   </a:t>
            </a:r>
            <a:r>
              <a:rPr lang="en-US" sz="2800" b="0"/>
              <a:t>and</a:t>
            </a:r>
            <a:r>
              <a:rPr lang="en-US" sz="2800" b="0">
                <a:solidFill>
                  <a:srgbClr val="FF0000"/>
                </a:solidFill>
              </a:rPr>
              <a:t>	    </a:t>
            </a:r>
            <a:r>
              <a:rPr lang="en-US" sz="2800" b="0">
                <a:solidFill>
                  <a:srgbClr val="0000FF"/>
                </a:solidFill>
              </a:rPr>
              <a:t>N</a:t>
            </a:r>
            <a:r>
              <a:rPr lang="en-US" sz="2800" b="0" baseline="30000">
                <a:solidFill>
                  <a:srgbClr val="0000FF"/>
                </a:solidFill>
              </a:rPr>
              <a:t>3–</a:t>
            </a:r>
            <a:r>
              <a:rPr lang="en-US" sz="2800" b="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60430" name="Rectangle 14"/>
          <p:cNvSpPr>
            <a:spLocks noChangeArrowheads="1"/>
          </p:cNvSpPr>
          <p:nvPr/>
        </p:nvSpPr>
        <p:spPr bwMode="auto">
          <a:xfrm>
            <a:off x="5884863" y="2601913"/>
            <a:ext cx="13652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800" b="0">
                <a:solidFill>
                  <a:srgbClr val="FF00FF"/>
                </a:solidFill>
              </a:rPr>
              <a:t>Ba</a:t>
            </a:r>
            <a:r>
              <a:rPr lang="en-US" sz="2800" b="0">
                <a:solidFill>
                  <a:srgbClr val="0000FF"/>
                </a:solidFill>
              </a:rPr>
              <a:t>SO</a:t>
            </a:r>
            <a:r>
              <a:rPr lang="en-US" sz="2800" b="0" baseline="-25000">
                <a:solidFill>
                  <a:srgbClr val="0000FF"/>
                </a:solidFill>
              </a:rPr>
              <a:t>4</a:t>
            </a:r>
            <a:r>
              <a:rPr lang="en-US" sz="2800" b="0"/>
              <a:t> </a:t>
            </a:r>
          </a:p>
        </p:txBody>
      </p:sp>
      <p:sp>
        <p:nvSpPr>
          <p:cNvPr id="60431" name="Rectangle 15"/>
          <p:cNvSpPr>
            <a:spLocks noChangeArrowheads="1"/>
          </p:cNvSpPr>
          <p:nvPr/>
        </p:nvSpPr>
        <p:spPr bwMode="auto">
          <a:xfrm>
            <a:off x="5892800" y="3254375"/>
            <a:ext cx="18192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800" b="0">
                <a:solidFill>
                  <a:srgbClr val="FF00FF"/>
                </a:solidFill>
              </a:rPr>
              <a:t>Mg</a:t>
            </a:r>
            <a:r>
              <a:rPr lang="en-US" sz="2800" b="0"/>
              <a:t>(</a:t>
            </a:r>
            <a:r>
              <a:rPr lang="en-US" sz="2800" b="0">
                <a:solidFill>
                  <a:srgbClr val="0000FF"/>
                </a:solidFill>
              </a:rPr>
              <a:t>NO</a:t>
            </a:r>
            <a:r>
              <a:rPr lang="en-US" sz="2800" b="0" baseline="-25000">
                <a:solidFill>
                  <a:srgbClr val="0000FF"/>
                </a:solidFill>
              </a:rPr>
              <a:t>2</a:t>
            </a:r>
            <a:r>
              <a:rPr lang="en-US" sz="2800" b="0"/>
              <a:t>)</a:t>
            </a:r>
            <a:r>
              <a:rPr lang="en-US" sz="2800" b="0" baseline="-25000"/>
              <a:t>2</a:t>
            </a:r>
            <a:r>
              <a:rPr lang="en-US" sz="2800" b="0"/>
              <a:t> </a:t>
            </a:r>
          </a:p>
        </p:txBody>
      </p:sp>
      <p:sp>
        <p:nvSpPr>
          <p:cNvPr id="60432" name="Rectangle 16"/>
          <p:cNvSpPr>
            <a:spLocks noChangeArrowheads="1"/>
          </p:cNvSpPr>
          <p:nvPr/>
        </p:nvSpPr>
        <p:spPr bwMode="auto">
          <a:xfrm>
            <a:off x="5881688" y="3892550"/>
            <a:ext cx="15811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800" b="0">
                <a:solidFill>
                  <a:srgbClr val="FF00FF"/>
                </a:solidFill>
              </a:rPr>
              <a:t>NH</a:t>
            </a:r>
            <a:r>
              <a:rPr lang="en-US" sz="2800" b="0" baseline="-25000">
                <a:solidFill>
                  <a:srgbClr val="FF00FF"/>
                </a:solidFill>
              </a:rPr>
              <a:t>4</a:t>
            </a:r>
            <a:r>
              <a:rPr lang="en-US" sz="2800" b="0">
                <a:solidFill>
                  <a:srgbClr val="0000FF"/>
                </a:solidFill>
              </a:rPr>
              <a:t>ClO</a:t>
            </a:r>
            <a:r>
              <a:rPr lang="en-US" sz="2800" b="0" baseline="-25000">
                <a:solidFill>
                  <a:srgbClr val="0000FF"/>
                </a:solidFill>
              </a:rPr>
              <a:t>3</a:t>
            </a:r>
          </a:p>
        </p:txBody>
      </p:sp>
      <p:sp>
        <p:nvSpPr>
          <p:cNvPr id="60433" name="Rectangle 17"/>
          <p:cNvSpPr>
            <a:spLocks noChangeArrowheads="1"/>
          </p:cNvSpPr>
          <p:nvPr/>
        </p:nvSpPr>
        <p:spPr bwMode="auto">
          <a:xfrm>
            <a:off x="5876925" y="4487863"/>
            <a:ext cx="1738313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800" b="0">
                <a:solidFill>
                  <a:srgbClr val="FF00FF"/>
                </a:solidFill>
              </a:rPr>
              <a:t>Sn</a:t>
            </a:r>
            <a:r>
              <a:rPr lang="en-US" sz="2800" b="0"/>
              <a:t>(</a:t>
            </a:r>
            <a:r>
              <a:rPr lang="en-US" sz="2800" b="0">
                <a:solidFill>
                  <a:srgbClr val="0000FF"/>
                </a:solidFill>
              </a:rPr>
              <a:t>SO</a:t>
            </a:r>
            <a:r>
              <a:rPr lang="en-US" sz="2800" b="0" baseline="-25000">
                <a:solidFill>
                  <a:srgbClr val="0000FF"/>
                </a:solidFill>
              </a:rPr>
              <a:t>4</a:t>
            </a:r>
            <a:r>
              <a:rPr lang="en-US" sz="2800" b="0"/>
              <a:t>)</a:t>
            </a:r>
            <a:r>
              <a:rPr lang="en-US" sz="2800" b="0" baseline="-25000"/>
              <a:t>2</a:t>
            </a:r>
            <a:r>
              <a:rPr lang="en-US" sz="2800" b="0"/>
              <a:t> </a:t>
            </a:r>
          </a:p>
        </p:txBody>
      </p:sp>
      <p:sp>
        <p:nvSpPr>
          <p:cNvPr id="60434" name="Rectangle 18"/>
          <p:cNvSpPr>
            <a:spLocks noChangeArrowheads="1"/>
          </p:cNvSpPr>
          <p:nvPr/>
        </p:nvSpPr>
        <p:spPr bwMode="auto">
          <a:xfrm>
            <a:off x="5854700" y="5099050"/>
            <a:ext cx="212883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800" b="0">
                <a:solidFill>
                  <a:srgbClr val="FF00FF"/>
                </a:solidFill>
              </a:rPr>
              <a:t>Fe</a:t>
            </a:r>
            <a:r>
              <a:rPr lang="en-US" sz="2800" b="0" baseline="-25000"/>
              <a:t>2</a:t>
            </a:r>
            <a:r>
              <a:rPr lang="en-US" sz="2800" b="0"/>
              <a:t>(</a:t>
            </a:r>
            <a:r>
              <a:rPr lang="en-US" sz="2800" b="0">
                <a:solidFill>
                  <a:srgbClr val="0000FF"/>
                </a:solidFill>
              </a:rPr>
              <a:t>Cr</a:t>
            </a:r>
            <a:r>
              <a:rPr lang="en-US" sz="2800" b="0" baseline="-25000">
                <a:solidFill>
                  <a:srgbClr val="0000FF"/>
                </a:solidFill>
              </a:rPr>
              <a:t>2</a:t>
            </a:r>
            <a:r>
              <a:rPr lang="en-US" sz="2800" b="0">
                <a:solidFill>
                  <a:srgbClr val="0000FF"/>
                </a:solidFill>
              </a:rPr>
              <a:t>O</a:t>
            </a:r>
            <a:r>
              <a:rPr lang="en-US" sz="2800" b="0" baseline="-25000">
                <a:solidFill>
                  <a:srgbClr val="0000FF"/>
                </a:solidFill>
              </a:rPr>
              <a:t>7</a:t>
            </a:r>
            <a:r>
              <a:rPr lang="en-US" sz="2800" b="0"/>
              <a:t>)</a:t>
            </a:r>
            <a:r>
              <a:rPr lang="en-US" sz="2800" b="0" baseline="-25000"/>
              <a:t>3</a:t>
            </a:r>
            <a:r>
              <a:rPr lang="en-US" sz="2800" b="0"/>
              <a:t> </a:t>
            </a:r>
          </a:p>
        </p:txBody>
      </p:sp>
      <p:sp>
        <p:nvSpPr>
          <p:cNvPr id="60435" name="Rectangle 19"/>
          <p:cNvSpPr>
            <a:spLocks noChangeArrowheads="1"/>
          </p:cNvSpPr>
          <p:nvPr/>
        </p:nvSpPr>
        <p:spPr bwMode="auto">
          <a:xfrm>
            <a:off x="5854700" y="5678488"/>
            <a:ext cx="15621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800" b="0"/>
              <a:t>(</a:t>
            </a:r>
            <a:r>
              <a:rPr lang="en-US" sz="2800" b="0">
                <a:solidFill>
                  <a:srgbClr val="FF00FF"/>
                </a:solidFill>
              </a:rPr>
              <a:t>NH</a:t>
            </a:r>
            <a:r>
              <a:rPr lang="en-US" sz="2800" b="0" baseline="-25000">
                <a:solidFill>
                  <a:srgbClr val="FF00FF"/>
                </a:solidFill>
              </a:rPr>
              <a:t>4</a:t>
            </a:r>
            <a:r>
              <a:rPr lang="en-US" sz="2800" b="0"/>
              <a:t>)</a:t>
            </a:r>
            <a:r>
              <a:rPr lang="en-US" sz="2800" b="0" baseline="-25000"/>
              <a:t>3</a:t>
            </a:r>
            <a:r>
              <a:rPr lang="en-US" sz="2800" b="0">
                <a:solidFill>
                  <a:srgbClr val="0000FF"/>
                </a:solidFill>
              </a:rPr>
              <a:t>N</a:t>
            </a:r>
            <a:r>
              <a:rPr lang="en-US" sz="2800" b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042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042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04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5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6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604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604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604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4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5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042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0425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04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32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33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604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604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604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41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2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04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4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04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4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04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4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50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604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604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604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58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59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042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6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0427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6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04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1000"/>
                            </p:stCondLst>
                            <p:childTnLst>
                              <p:par>
                                <p:cTn id="63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6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6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042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6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0428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6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04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2000"/>
                            </p:stCondLst>
                            <p:childTnLst>
                              <p:par>
                                <p:cTn id="70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2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73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042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7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0429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7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04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80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3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1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6043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604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604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8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3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90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6043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604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604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98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3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99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6043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604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604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4000"/>
                            </p:stCondLst>
                            <p:childTnLst>
                              <p:par>
                                <p:cTn id="10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6" dur="500"/>
                                        <p:tgtEl>
                                          <p:spTgt spid="604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36" grpId="0" animBg="1"/>
      <p:bldP spid="60424" grpId="0"/>
      <p:bldP spid="60425" grpId="0"/>
      <p:bldP spid="60427" grpId="0"/>
      <p:bldP spid="60428" grpId="0"/>
      <p:bldP spid="60429" grpId="0"/>
      <p:bldP spid="60430" grpId="0"/>
      <p:bldP spid="60431" grpId="0"/>
      <p:bldP spid="60432" grpId="0"/>
      <p:bldP spid="60433" grpId="0"/>
      <p:bldP spid="60434" grpId="0"/>
      <p:bldP spid="6043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6"/>
          <p:cNvSpPr>
            <a:spLocks noChangeArrowheads="1"/>
          </p:cNvSpPr>
          <p:nvPr/>
        </p:nvSpPr>
        <p:spPr bwMode="auto">
          <a:xfrm>
            <a:off x="863600" y="328613"/>
            <a:ext cx="7340600" cy="823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4800">
                <a:solidFill>
                  <a:srgbClr val="FF0000"/>
                </a:solidFill>
              </a:rPr>
              <a:t>Inorganic Nomenclature</a:t>
            </a:r>
            <a:r>
              <a:rPr lang="en-US" sz="4800" b="0">
                <a:solidFill>
                  <a:srgbClr val="FF0000"/>
                </a:solidFill>
              </a:rPr>
              <a:t> </a:t>
            </a:r>
          </a:p>
        </p:txBody>
      </p:sp>
      <p:pic>
        <p:nvPicPr>
          <p:cNvPr id="63507" name="Picture 19" descr="fireworks-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3113" y="4340225"/>
            <a:ext cx="1793875" cy="176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3511" name="Picture 23" descr="red_devil_5_op_540x60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07200" y="4435475"/>
            <a:ext cx="1422400" cy="157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32"/>
          <p:cNvGrpSpPr>
            <a:grpSpLocks/>
          </p:cNvGrpSpPr>
          <p:nvPr/>
        </p:nvGrpSpPr>
        <p:grpSpPr bwMode="auto">
          <a:xfrm>
            <a:off x="539750" y="1377950"/>
            <a:ext cx="2295525" cy="2797175"/>
            <a:chOff x="340" y="868"/>
            <a:chExt cx="1446" cy="1762"/>
          </a:xfrm>
        </p:grpSpPr>
        <p:pic>
          <p:nvPicPr>
            <p:cNvPr id="16402" name="Picture 14" descr="niter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494" y="868"/>
              <a:ext cx="1138" cy="8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6403" name="Rectangle 17"/>
            <p:cNvSpPr>
              <a:spLocks noChangeArrowheads="1"/>
            </p:cNvSpPr>
            <p:nvPr/>
          </p:nvSpPr>
          <p:spPr bwMode="auto">
            <a:xfrm>
              <a:off x="340" y="1745"/>
              <a:ext cx="1428" cy="5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2800" b="0"/>
                <a:t>potassium</a:t>
              </a:r>
            </a:p>
            <a:p>
              <a:pPr algn="ctr"/>
              <a:r>
                <a:rPr lang="en-US" sz="2800" b="0"/>
                <a:t>nitrate</a:t>
              </a:r>
            </a:p>
          </p:txBody>
        </p:sp>
        <p:sp>
          <p:nvSpPr>
            <p:cNvPr id="16404" name="Rectangle 25"/>
            <p:cNvSpPr>
              <a:spLocks noChangeArrowheads="1"/>
            </p:cNvSpPr>
            <p:nvPr/>
          </p:nvSpPr>
          <p:spPr bwMode="auto">
            <a:xfrm>
              <a:off x="358" y="2303"/>
              <a:ext cx="1428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2800" b="0"/>
                <a:t>KNO</a:t>
              </a:r>
              <a:r>
                <a:rPr lang="en-US" sz="2800" b="0" baseline="-25000"/>
                <a:t>3</a:t>
              </a:r>
            </a:p>
          </p:txBody>
        </p:sp>
      </p:grpSp>
      <p:grpSp>
        <p:nvGrpSpPr>
          <p:cNvPr id="3" name="Group 34"/>
          <p:cNvGrpSpPr>
            <a:grpSpLocks/>
          </p:cNvGrpSpPr>
          <p:nvPr/>
        </p:nvGrpSpPr>
        <p:grpSpPr bwMode="auto">
          <a:xfrm>
            <a:off x="6403975" y="1273175"/>
            <a:ext cx="2266950" cy="2946400"/>
            <a:chOff x="4034" y="802"/>
            <a:chExt cx="1428" cy="1856"/>
          </a:xfrm>
        </p:grpSpPr>
        <p:sp>
          <p:nvSpPr>
            <p:cNvPr id="16399" name="Rectangle 3"/>
            <p:cNvSpPr>
              <a:spLocks noChangeArrowheads="1"/>
            </p:cNvSpPr>
            <p:nvPr/>
          </p:nvSpPr>
          <p:spPr bwMode="auto">
            <a:xfrm>
              <a:off x="4160" y="1765"/>
              <a:ext cx="1172" cy="5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2800" b="0"/>
                <a:t>sodium</a:t>
              </a:r>
            </a:p>
            <a:p>
              <a:pPr algn="ctr"/>
              <a:r>
                <a:rPr lang="en-US" sz="2800" b="0"/>
                <a:t>hydroxide</a:t>
              </a:r>
            </a:p>
          </p:txBody>
        </p:sp>
        <p:pic>
          <p:nvPicPr>
            <p:cNvPr id="16400" name="Picture 21" descr="01-b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4287" y="802"/>
              <a:ext cx="937" cy="9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6401" name="Rectangle 26"/>
            <p:cNvSpPr>
              <a:spLocks noChangeArrowheads="1"/>
            </p:cNvSpPr>
            <p:nvPr/>
          </p:nvSpPr>
          <p:spPr bwMode="auto">
            <a:xfrm>
              <a:off x="4034" y="2331"/>
              <a:ext cx="1428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2800" b="0"/>
                <a:t>NaOH</a:t>
              </a:r>
              <a:endParaRPr lang="en-US" sz="2800" b="0" baseline="-25000"/>
            </a:p>
          </p:txBody>
        </p:sp>
      </p:grpSp>
      <p:grpSp>
        <p:nvGrpSpPr>
          <p:cNvPr id="4" name="Group 35"/>
          <p:cNvGrpSpPr>
            <a:grpSpLocks/>
          </p:cNvGrpSpPr>
          <p:nvPr/>
        </p:nvGrpSpPr>
        <p:grpSpPr bwMode="auto">
          <a:xfrm>
            <a:off x="2836863" y="4454525"/>
            <a:ext cx="3775075" cy="2200275"/>
            <a:chOff x="1787" y="2806"/>
            <a:chExt cx="2378" cy="1386"/>
          </a:xfrm>
        </p:grpSpPr>
        <p:pic>
          <p:nvPicPr>
            <p:cNvPr id="16396" name="Picture 12" descr="laughing%2520gas-jj-001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2508" y="2806"/>
              <a:ext cx="998" cy="7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6397" name="Rectangle 24"/>
            <p:cNvSpPr>
              <a:spLocks noChangeArrowheads="1"/>
            </p:cNvSpPr>
            <p:nvPr/>
          </p:nvSpPr>
          <p:spPr bwMode="auto">
            <a:xfrm>
              <a:off x="1787" y="3578"/>
              <a:ext cx="2378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2800" b="0"/>
                <a:t>dinitrogen monoxide</a:t>
              </a:r>
            </a:p>
          </p:txBody>
        </p:sp>
        <p:sp>
          <p:nvSpPr>
            <p:cNvPr id="16398" name="Rectangle 27"/>
            <p:cNvSpPr>
              <a:spLocks noChangeArrowheads="1"/>
            </p:cNvSpPr>
            <p:nvPr/>
          </p:nvSpPr>
          <p:spPr bwMode="auto">
            <a:xfrm>
              <a:off x="2625" y="3865"/>
              <a:ext cx="816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2800" b="0"/>
                <a:t>N</a:t>
              </a:r>
              <a:r>
                <a:rPr lang="en-US" sz="2800" b="0" baseline="-25000"/>
                <a:t>2</a:t>
              </a:r>
              <a:r>
                <a:rPr lang="en-US" sz="2800" b="0"/>
                <a:t>O</a:t>
              </a:r>
              <a:endParaRPr lang="en-US" sz="2800" b="0" baseline="-25000"/>
            </a:p>
          </p:txBody>
        </p:sp>
      </p:grpSp>
      <p:grpSp>
        <p:nvGrpSpPr>
          <p:cNvPr id="5" name="Group 33"/>
          <p:cNvGrpSpPr>
            <a:grpSpLocks/>
          </p:cNvGrpSpPr>
          <p:nvPr/>
        </p:nvGrpSpPr>
        <p:grpSpPr bwMode="auto">
          <a:xfrm>
            <a:off x="3595688" y="1406525"/>
            <a:ext cx="2295525" cy="2817813"/>
            <a:chOff x="2265" y="886"/>
            <a:chExt cx="1446" cy="1775"/>
          </a:xfrm>
        </p:grpSpPr>
        <p:pic>
          <p:nvPicPr>
            <p:cNvPr id="16393" name="Picture 29" descr="PR1826"/>
            <p:cNvPicPr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2443" y="886"/>
              <a:ext cx="1116" cy="8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6394" name="Rectangle 30"/>
            <p:cNvSpPr>
              <a:spLocks noChangeArrowheads="1"/>
            </p:cNvSpPr>
            <p:nvPr/>
          </p:nvSpPr>
          <p:spPr bwMode="auto">
            <a:xfrm>
              <a:off x="2265" y="1749"/>
              <a:ext cx="1428" cy="5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2800" b="0"/>
                <a:t>copper (II)</a:t>
              </a:r>
            </a:p>
            <a:p>
              <a:pPr algn="ctr"/>
              <a:r>
                <a:rPr lang="en-US" sz="2800" b="0"/>
                <a:t>sulfate</a:t>
              </a:r>
            </a:p>
          </p:txBody>
        </p:sp>
        <p:sp>
          <p:nvSpPr>
            <p:cNvPr id="16395" name="Rectangle 31"/>
            <p:cNvSpPr>
              <a:spLocks noChangeArrowheads="1"/>
            </p:cNvSpPr>
            <p:nvPr/>
          </p:nvSpPr>
          <p:spPr bwMode="auto">
            <a:xfrm>
              <a:off x="2283" y="2334"/>
              <a:ext cx="1428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2800" b="0"/>
                <a:t>Cu</a:t>
              </a:r>
              <a:r>
                <a:rPr lang="en-US" sz="2800" b="0" baseline="-25000"/>
                <a:t>2</a:t>
              </a:r>
              <a:r>
                <a:rPr lang="en-US" sz="2800" b="0"/>
                <a:t>SO</a:t>
              </a:r>
              <a:r>
                <a:rPr lang="en-US" sz="2800" b="0" baseline="-25000"/>
                <a:t>4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350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35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35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635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635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635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ChangeArrowheads="1"/>
          </p:cNvSpPr>
          <p:nvPr/>
        </p:nvSpPr>
        <p:spPr bwMode="auto">
          <a:xfrm>
            <a:off x="947738" y="366713"/>
            <a:ext cx="70866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buFont typeface="Wingdings" pitchFamily="2" charset="2"/>
              <a:buChar char=""/>
              <a:tabLst>
                <a:tab pos="457200" algn="l"/>
              </a:tabLst>
            </a:pPr>
            <a:r>
              <a:rPr lang="en-US" sz="2800">
                <a:solidFill>
                  <a:schemeClr val="tx2"/>
                </a:solidFill>
              </a:rPr>
              <a:t>Ionic Compounds (cation/anion combos)</a:t>
            </a:r>
          </a:p>
        </p:txBody>
      </p:sp>
      <p:sp>
        <p:nvSpPr>
          <p:cNvPr id="17411" name="Rectangle 8"/>
          <p:cNvSpPr>
            <a:spLocks noChangeArrowheads="1"/>
          </p:cNvSpPr>
          <p:nvPr/>
        </p:nvSpPr>
        <p:spPr bwMode="auto">
          <a:xfrm>
            <a:off x="769938" y="976313"/>
            <a:ext cx="73723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800" b="0" u="sng">
                <a:solidFill>
                  <a:srgbClr val="969696"/>
                </a:solidFill>
              </a:rPr>
              <a:t>Single-Charge Cations</a:t>
            </a:r>
            <a:r>
              <a:rPr lang="en-US" sz="2800" b="0" u="sng">
                <a:solidFill>
                  <a:srgbClr val="FF0000"/>
                </a:solidFill>
              </a:rPr>
              <a:t> </a:t>
            </a:r>
            <a:r>
              <a:rPr lang="en-US" sz="2800" b="0" u="sng">
                <a:solidFill>
                  <a:schemeClr val="tx2"/>
                </a:solidFill>
              </a:rPr>
              <a:t>with</a:t>
            </a:r>
            <a:r>
              <a:rPr lang="en-US" sz="2800" b="0" u="sng">
                <a:solidFill>
                  <a:srgbClr val="FF0000"/>
                </a:solidFill>
              </a:rPr>
              <a:t> </a:t>
            </a:r>
            <a:r>
              <a:rPr lang="en-US" sz="2800" b="0" u="sng">
                <a:solidFill>
                  <a:srgbClr val="000066"/>
                </a:solidFill>
              </a:rPr>
              <a:t>Elemental Anions</a:t>
            </a:r>
          </a:p>
        </p:txBody>
      </p:sp>
      <p:sp>
        <p:nvSpPr>
          <p:cNvPr id="61449" name="Rectangle 9"/>
          <p:cNvSpPr>
            <a:spLocks noChangeArrowheads="1"/>
          </p:cNvSpPr>
          <p:nvPr/>
        </p:nvSpPr>
        <p:spPr bwMode="auto">
          <a:xfrm>
            <a:off x="574675" y="2428875"/>
            <a:ext cx="50768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800" b="0">
                <a:solidFill>
                  <a:srgbClr val="969696"/>
                </a:solidFill>
              </a:rPr>
              <a:t>The single-charge cations are: </a:t>
            </a:r>
          </a:p>
        </p:txBody>
      </p:sp>
      <p:sp>
        <p:nvSpPr>
          <p:cNvPr id="61457" name="Rectangle 17"/>
          <p:cNvSpPr>
            <a:spLocks noChangeArrowheads="1"/>
          </p:cNvSpPr>
          <p:nvPr/>
        </p:nvSpPr>
        <p:spPr bwMode="auto">
          <a:xfrm>
            <a:off x="2266950" y="4775200"/>
            <a:ext cx="390525" cy="1560513"/>
          </a:xfrm>
          <a:prstGeom prst="rect">
            <a:avLst/>
          </a:prstGeom>
          <a:noFill/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458" name="Rectangle 18"/>
          <p:cNvSpPr>
            <a:spLocks noChangeArrowheads="1"/>
          </p:cNvSpPr>
          <p:nvPr/>
        </p:nvSpPr>
        <p:spPr bwMode="auto">
          <a:xfrm>
            <a:off x="2657475" y="4775200"/>
            <a:ext cx="390525" cy="1560513"/>
          </a:xfrm>
          <a:prstGeom prst="rect">
            <a:avLst/>
          </a:prstGeom>
          <a:noFill/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459" name="Rectangle 19"/>
          <p:cNvSpPr>
            <a:spLocks noChangeArrowheads="1"/>
          </p:cNvSpPr>
          <p:nvPr/>
        </p:nvSpPr>
        <p:spPr bwMode="auto">
          <a:xfrm>
            <a:off x="3048000" y="4775200"/>
            <a:ext cx="390525" cy="1560513"/>
          </a:xfrm>
          <a:prstGeom prst="rect">
            <a:avLst/>
          </a:prstGeom>
          <a:noFill/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460" name="Rectangle 20"/>
          <p:cNvSpPr>
            <a:spLocks noChangeArrowheads="1"/>
          </p:cNvSpPr>
          <p:nvPr/>
        </p:nvSpPr>
        <p:spPr bwMode="auto">
          <a:xfrm>
            <a:off x="3438525" y="4775200"/>
            <a:ext cx="388938" cy="1560513"/>
          </a:xfrm>
          <a:prstGeom prst="rect">
            <a:avLst/>
          </a:prstGeom>
          <a:noFill/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461" name="Rectangle 21"/>
          <p:cNvSpPr>
            <a:spLocks noChangeArrowheads="1"/>
          </p:cNvSpPr>
          <p:nvPr/>
        </p:nvSpPr>
        <p:spPr bwMode="auto">
          <a:xfrm>
            <a:off x="1487488" y="3995738"/>
            <a:ext cx="390525" cy="2339975"/>
          </a:xfrm>
          <a:prstGeom prst="rect">
            <a:avLst/>
          </a:prstGeom>
          <a:solidFill>
            <a:srgbClr val="C0C0C0"/>
          </a:solidFill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462" name="Rectangle 22"/>
          <p:cNvSpPr>
            <a:spLocks noChangeArrowheads="1"/>
          </p:cNvSpPr>
          <p:nvPr/>
        </p:nvSpPr>
        <p:spPr bwMode="auto">
          <a:xfrm>
            <a:off x="1096963" y="3605213"/>
            <a:ext cx="390525" cy="2730500"/>
          </a:xfrm>
          <a:prstGeom prst="rect">
            <a:avLst/>
          </a:prstGeom>
          <a:noFill/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463" name="Rectangle 23"/>
          <p:cNvSpPr>
            <a:spLocks noChangeArrowheads="1"/>
          </p:cNvSpPr>
          <p:nvPr/>
        </p:nvSpPr>
        <p:spPr bwMode="auto">
          <a:xfrm>
            <a:off x="3827463" y="4775200"/>
            <a:ext cx="390525" cy="1560513"/>
          </a:xfrm>
          <a:prstGeom prst="rect">
            <a:avLst/>
          </a:prstGeom>
          <a:noFill/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464" name="Rectangle 24"/>
          <p:cNvSpPr>
            <a:spLocks noChangeArrowheads="1"/>
          </p:cNvSpPr>
          <p:nvPr/>
        </p:nvSpPr>
        <p:spPr bwMode="auto">
          <a:xfrm>
            <a:off x="4217988" y="4775200"/>
            <a:ext cx="390525" cy="1560513"/>
          </a:xfrm>
          <a:prstGeom prst="rect">
            <a:avLst/>
          </a:prstGeom>
          <a:noFill/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465" name="Rectangle 25"/>
          <p:cNvSpPr>
            <a:spLocks noChangeArrowheads="1"/>
          </p:cNvSpPr>
          <p:nvPr/>
        </p:nvSpPr>
        <p:spPr bwMode="auto">
          <a:xfrm>
            <a:off x="5389563" y="4775200"/>
            <a:ext cx="388937" cy="1169988"/>
          </a:xfrm>
          <a:prstGeom prst="rect">
            <a:avLst/>
          </a:prstGeom>
          <a:noFill/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466" name="Rectangle 26"/>
          <p:cNvSpPr>
            <a:spLocks noChangeArrowheads="1"/>
          </p:cNvSpPr>
          <p:nvPr/>
        </p:nvSpPr>
        <p:spPr bwMode="auto">
          <a:xfrm>
            <a:off x="5778500" y="3995738"/>
            <a:ext cx="390525" cy="1949450"/>
          </a:xfrm>
          <a:prstGeom prst="rect">
            <a:avLst/>
          </a:prstGeom>
          <a:solidFill>
            <a:srgbClr val="C0C0C0"/>
          </a:solidFill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467" name="Rectangle 27"/>
          <p:cNvSpPr>
            <a:spLocks noChangeArrowheads="1"/>
          </p:cNvSpPr>
          <p:nvPr/>
        </p:nvSpPr>
        <p:spPr bwMode="auto">
          <a:xfrm>
            <a:off x="6169025" y="3995738"/>
            <a:ext cx="390525" cy="1949450"/>
          </a:xfrm>
          <a:prstGeom prst="rect">
            <a:avLst/>
          </a:prstGeom>
          <a:noFill/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468" name="Rectangle 28"/>
          <p:cNvSpPr>
            <a:spLocks noChangeArrowheads="1"/>
          </p:cNvSpPr>
          <p:nvPr/>
        </p:nvSpPr>
        <p:spPr bwMode="auto">
          <a:xfrm>
            <a:off x="6559550" y="3995738"/>
            <a:ext cx="390525" cy="1949450"/>
          </a:xfrm>
          <a:prstGeom prst="rect">
            <a:avLst/>
          </a:prstGeom>
          <a:noFill/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469" name="Rectangle 29"/>
          <p:cNvSpPr>
            <a:spLocks noChangeArrowheads="1"/>
          </p:cNvSpPr>
          <p:nvPr/>
        </p:nvSpPr>
        <p:spPr bwMode="auto">
          <a:xfrm>
            <a:off x="6950075" y="3995738"/>
            <a:ext cx="388938" cy="1949450"/>
          </a:xfrm>
          <a:prstGeom prst="rect">
            <a:avLst/>
          </a:prstGeom>
          <a:noFill/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470" name="Rectangle 30"/>
          <p:cNvSpPr>
            <a:spLocks noChangeArrowheads="1"/>
          </p:cNvSpPr>
          <p:nvPr/>
        </p:nvSpPr>
        <p:spPr bwMode="auto">
          <a:xfrm>
            <a:off x="7339013" y="3995738"/>
            <a:ext cx="390525" cy="1949450"/>
          </a:xfrm>
          <a:prstGeom prst="rect">
            <a:avLst/>
          </a:prstGeom>
          <a:noFill/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471" name="Rectangle 31"/>
          <p:cNvSpPr>
            <a:spLocks noChangeArrowheads="1"/>
          </p:cNvSpPr>
          <p:nvPr/>
        </p:nvSpPr>
        <p:spPr bwMode="auto">
          <a:xfrm>
            <a:off x="7729538" y="3995738"/>
            <a:ext cx="390525" cy="1949450"/>
          </a:xfrm>
          <a:prstGeom prst="rect">
            <a:avLst/>
          </a:prstGeom>
          <a:noFill/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472" name="Rectangle 32"/>
          <p:cNvSpPr>
            <a:spLocks noChangeArrowheads="1"/>
          </p:cNvSpPr>
          <p:nvPr/>
        </p:nvSpPr>
        <p:spPr bwMode="auto">
          <a:xfrm>
            <a:off x="4999038" y="4775200"/>
            <a:ext cx="390525" cy="1169988"/>
          </a:xfrm>
          <a:prstGeom prst="rect">
            <a:avLst/>
          </a:prstGeom>
          <a:noFill/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473" name="Rectangle 33"/>
          <p:cNvSpPr>
            <a:spLocks noChangeArrowheads="1"/>
          </p:cNvSpPr>
          <p:nvPr/>
        </p:nvSpPr>
        <p:spPr bwMode="auto">
          <a:xfrm>
            <a:off x="4608513" y="4775200"/>
            <a:ext cx="390525" cy="1169988"/>
          </a:xfrm>
          <a:prstGeom prst="rect">
            <a:avLst/>
          </a:prstGeom>
          <a:noFill/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474" name="Rectangle 34"/>
          <p:cNvSpPr>
            <a:spLocks noChangeArrowheads="1"/>
          </p:cNvSpPr>
          <p:nvPr/>
        </p:nvSpPr>
        <p:spPr bwMode="auto">
          <a:xfrm>
            <a:off x="1487488" y="4775200"/>
            <a:ext cx="6632575" cy="390525"/>
          </a:xfrm>
          <a:prstGeom prst="rect">
            <a:avLst/>
          </a:prstGeom>
          <a:noFill/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475" name="Rectangle 35"/>
          <p:cNvSpPr>
            <a:spLocks noChangeArrowheads="1"/>
          </p:cNvSpPr>
          <p:nvPr/>
        </p:nvSpPr>
        <p:spPr bwMode="auto">
          <a:xfrm>
            <a:off x="1096963" y="5165725"/>
            <a:ext cx="7023100" cy="388938"/>
          </a:xfrm>
          <a:prstGeom prst="rect">
            <a:avLst/>
          </a:prstGeom>
          <a:noFill/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476" name="Rectangle 36"/>
          <p:cNvSpPr>
            <a:spLocks noChangeArrowheads="1"/>
          </p:cNvSpPr>
          <p:nvPr/>
        </p:nvSpPr>
        <p:spPr bwMode="auto">
          <a:xfrm>
            <a:off x="1487488" y="5554663"/>
            <a:ext cx="6632575" cy="390525"/>
          </a:xfrm>
          <a:prstGeom prst="rect">
            <a:avLst/>
          </a:prstGeom>
          <a:noFill/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477" name="Rectangle 37"/>
          <p:cNvSpPr>
            <a:spLocks noChangeArrowheads="1"/>
          </p:cNvSpPr>
          <p:nvPr/>
        </p:nvSpPr>
        <p:spPr bwMode="auto">
          <a:xfrm>
            <a:off x="5778500" y="4384675"/>
            <a:ext cx="2341563" cy="390525"/>
          </a:xfrm>
          <a:prstGeom prst="rect">
            <a:avLst/>
          </a:prstGeom>
          <a:noFill/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478" name="Rectangle 38"/>
          <p:cNvSpPr>
            <a:spLocks noChangeArrowheads="1"/>
          </p:cNvSpPr>
          <p:nvPr/>
        </p:nvSpPr>
        <p:spPr bwMode="auto">
          <a:xfrm>
            <a:off x="1096963" y="3605213"/>
            <a:ext cx="390525" cy="390525"/>
          </a:xfrm>
          <a:prstGeom prst="rect">
            <a:avLst/>
          </a:prstGeom>
          <a:noFill/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479" name="Rectangle 39"/>
          <p:cNvSpPr>
            <a:spLocks noChangeArrowheads="1"/>
          </p:cNvSpPr>
          <p:nvPr/>
        </p:nvSpPr>
        <p:spPr bwMode="auto">
          <a:xfrm>
            <a:off x="1096963" y="3995738"/>
            <a:ext cx="781050" cy="388937"/>
          </a:xfrm>
          <a:prstGeom prst="rect">
            <a:avLst/>
          </a:prstGeom>
          <a:solidFill>
            <a:srgbClr val="C0C0C0"/>
          </a:solidFill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480" name="Rectangle 40"/>
          <p:cNvSpPr>
            <a:spLocks noChangeArrowheads="1"/>
          </p:cNvSpPr>
          <p:nvPr/>
        </p:nvSpPr>
        <p:spPr bwMode="auto">
          <a:xfrm>
            <a:off x="1878013" y="4775200"/>
            <a:ext cx="388937" cy="1560513"/>
          </a:xfrm>
          <a:prstGeom prst="rect">
            <a:avLst/>
          </a:prstGeom>
          <a:noFill/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481" name="Rectangle 41"/>
          <p:cNvSpPr>
            <a:spLocks noChangeArrowheads="1"/>
          </p:cNvSpPr>
          <p:nvPr/>
        </p:nvSpPr>
        <p:spPr bwMode="auto">
          <a:xfrm>
            <a:off x="1096963" y="4775200"/>
            <a:ext cx="390525" cy="1560513"/>
          </a:xfrm>
          <a:prstGeom prst="rect">
            <a:avLst/>
          </a:prstGeom>
          <a:solidFill>
            <a:srgbClr val="C0C0C0"/>
          </a:solidFill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482" name="Rectangle 42"/>
          <p:cNvSpPr>
            <a:spLocks noChangeArrowheads="1"/>
          </p:cNvSpPr>
          <p:nvPr/>
        </p:nvSpPr>
        <p:spPr bwMode="auto">
          <a:xfrm>
            <a:off x="1096963" y="5945188"/>
            <a:ext cx="390525" cy="390525"/>
          </a:xfrm>
          <a:prstGeom prst="rect">
            <a:avLst/>
          </a:prstGeom>
          <a:solidFill>
            <a:srgbClr val="C0C0C0"/>
          </a:solidFill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483" name="Rectangle 43"/>
          <p:cNvSpPr>
            <a:spLocks noChangeArrowheads="1"/>
          </p:cNvSpPr>
          <p:nvPr/>
        </p:nvSpPr>
        <p:spPr bwMode="auto">
          <a:xfrm>
            <a:off x="7729538" y="3605213"/>
            <a:ext cx="390525" cy="390525"/>
          </a:xfrm>
          <a:prstGeom prst="rect">
            <a:avLst/>
          </a:prstGeom>
          <a:noFill/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484" name="Rectangle 44"/>
          <p:cNvSpPr>
            <a:spLocks noChangeArrowheads="1"/>
          </p:cNvSpPr>
          <p:nvPr/>
        </p:nvSpPr>
        <p:spPr bwMode="auto">
          <a:xfrm>
            <a:off x="1096963" y="5945188"/>
            <a:ext cx="390525" cy="390525"/>
          </a:xfrm>
          <a:prstGeom prst="rect">
            <a:avLst/>
          </a:prstGeom>
          <a:solidFill>
            <a:srgbClr val="C0C0C0"/>
          </a:solidFill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485" name="Rectangle 45"/>
          <p:cNvSpPr>
            <a:spLocks noChangeArrowheads="1"/>
          </p:cNvSpPr>
          <p:nvPr/>
        </p:nvSpPr>
        <p:spPr bwMode="auto">
          <a:xfrm>
            <a:off x="1487488" y="5945188"/>
            <a:ext cx="390525" cy="390525"/>
          </a:xfrm>
          <a:prstGeom prst="rect">
            <a:avLst/>
          </a:prstGeom>
          <a:solidFill>
            <a:srgbClr val="C0C0C0"/>
          </a:solidFill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486" name="Rectangle 46"/>
          <p:cNvSpPr>
            <a:spLocks noChangeArrowheads="1"/>
          </p:cNvSpPr>
          <p:nvPr/>
        </p:nvSpPr>
        <p:spPr bwMode="auto">
          <a:xfrm>
            <a:off x="1487488" y="5554663"/>
            <a:ext cx="390525" cy="390525"/>
          </a:xfrm>
          <a:prstGeom prst="rect">
            <a:avLst/>
          </a:prstGeom>
          <a:solidFill>
            <a:srgbClr val="C0C0C0"/>
          </a:solidFill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487" name="Rectangle 47"/>
          <p:cNvSpPr>
            <a:spLocks noChangeArrowheads="1"/>
          </p:cNvSpPr>
          <p:nvPr/>
        </p:nvSpPr>
        <p:spPr bwMode="auto">
          <a:xfrm>
            <a:off x="1096963" y="5165725"/>
            <a:ext cx="390525" cy="388938"/>
          </a:xfrm>
          <a:prstGeom prst="rect">
            <a:avLst/>
          </a:prstGeom>
          <a:solidFill>
            <a:srgbClr val="C0C0C0"/>
          </a:solidFill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488" name="Rectangle 48"/>
          <p:cNvSpPr>
            <a:spLocks noChangeArrowheads="1"/>
          </p:cNvSpPr>
          <p:nvPr/>
        </p:nvSpPr>
        <p:spPr bwMode="auto">
          <a:xfrm>
            <a:off x="1487488" y="4775200"/>
            <a:ext cx="390525" cy="390525"/>
          </a:xfrm>
          <a:prstGeom prst="rect">
            <a:avLst/>
          </a:prstGeom>
          <a:solidFill>
            <a:srgbClr val="C0C0C0"/>
          </a:solidFill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489" name="Rectangle 49"/>
          <p:cNvSpPr>
            <a:spLocks noChangeArrowheads="1"/>
          </p:cNvSpPr>
          <p:nvPr/>
        </p:nvSpPr>
        <p:spPr bwMode="auto">
          <a:xfrm>
            <a:off x="1096963" y="4384675"/>
            <a:ext cx="390525" cy="390525"/>
          </a:xfrm>
          <a:prstGeom prst="rect">
            <a:avLst/>
          </a:prstGeom>
          <a:solidFill>
            <a:srgbClr val="C0C0C0"/>
          </a:solidFill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490" name="Rectangle 50"/>
          <p:cNvSpPr>
            <a:spLocks noChangeArrowheads="1"/>
          </p:cNvSpPr>
          <p:nvPr/>
        </p:nvSpPr>
        <p:spPr bwMode="auto">
          <a:xfrm>
            <a:off x="1487488" y="3995738"/>
            <a:ext cx="390525" cy="388937"/>
          </a:xfrm>
          <a:prstGeom prst="rect">
            <a:avLst/>
          </a:prstGeom>
          <a:solidFill>
            <a:srgbClr val="C0C0C0"/>
          </a:solidFill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491" name="Rectangle 51"/>
          <p:cNvSpPr>
            <a:spLocks noChangeArrowheads="1"/>
          </p:cNvSpPr>
          <p:nvPr/>
        </p:nvSpPr>
        <p:spPr bwMode="auto">
          <a:xfrm>
            <a:off x="1096963" y="5554663"/>
            <a:ext cx="390525" cy="390525"/>
          </a:xfrm>
          <a:prstGeom prst="rect">
            <a:avLst/>
          </a:prstGeom>
          <a:solidFill>
            <a:srgbClr val="C0C0C0"/>
          </a:solidFill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492" name="Rectangle 52"/>
          <p:cNvSpPr>
            <a:spLocks noChangeArrowheads="1"/>
          </p:cNvSpPr>
          <p:nvPr/>
        </p:nvSpPr>
        <p:spPr bwMode="auto">
          <a:xfrm>
            <a:off x="1487488" y="5165725"/>
            <a:ext cx="390525" cy="388938"/>
          </a:xfrm>
          <a:prstGeom prst="rect">
            <a:avLst/>
          </a:prstGeom>
          <a:solidFill>
            <a:srgbClr val="C0C0C0"/>
          </a:solidFill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493" name="Rectangle 53"/>
          <p:cNvSpPr>
            <a:spLocks noChangeArrowheads="1"/>
          </p:cNvSpPr>
          <p:nvPr/>
        </p:nvSpPr>
        <p:spPr bwMode="auto">
          <a:xfrm>
            <a:off x="1096963" y="4775200"/>
            <a:ext cx="390525" cy="390525"/>
          </a:xfrm>
          <a:prstGeom prst="rect">
            <a:avLst/>
          </a:prstGeom>
          <a:solidFill>
            <a:srgbClr val="C0C0C0"/>
          </a:solidFill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494" name="Rectangle 54"/>
          <p:cNvSpPr>
            <a:spLocks noChangeArrowheads="1"/>
          </p:cNvSpPr>
          <p:nvPr/>
        </p:nvSpPr>
        <p:spPr bwMode="auto">
          <a:xfrm>
            <a:off x="1487488" y="4384675"/>
            <a:ext cx="390525" cy="390525"/>
          </a:xfrm>
          <a:prstGeom prst="rect">
            <a:avLst/>
          </a:prstGeom>
          <a:solidFill>
            <a:srgbClr val="C0C0C0"/>
          </a:solidFill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495" name="Rectangle 55"/>
          <p:cNvSpPr>
            <a:spLocks noChangeArrowheads="1"/>
          </p:cNvSpPr>
          <p:nvPr/>
        </p:nvSpPr>
        <p:spPr bwMode="auto">
          <a:xfrm>
            <a:off x="1096963" y="3995738"/>
            <a:ext cx="390525" cy="388937"/>
          </a:xfrm>
          <a:prstGeom prst="rect">
            <a:avLst/>
          </a:prstGeom>
          <a:solidFill>
            <a:srgbClr val="C0C0C0"/>
          </a:solidFill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496" name="Rectangle 56"/>
          <p:cNvSpPr>
            <a:spLocks noChangeArrowheads="1"/>
          </p:cNvSpPr>
          <p:nvPr/>
        </p:nvSpPr>
        <p:spPr bwMode="auto">
          <a:xfrm>
            <a:off x="5778500" y="3995738"/>
            <a:ext cx="390525" cy="388937"/>
          </a:xfrm>
          <a:prstGeom prst="rect">
            <a:avLst/>
          </a:prstGeom>
          <a:solidFill>
            <a:srgbClr val="C0C0C0"/>
          </a:solidFill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497" name="Rectangle 57"/>
          <p:cNvSpPr>
            <a:spLocks noChangeArrowheads="1"/>
          </p:cNvSpPr>
          <p:nvPr/>
        </p:nvSpPr>
        <p:spPr bwMode="auto">
          <a:xfrm>
            <a:off x="5778500" y="4384675"/>
            <a:ext cx="390525" cy="390525"/>
          </a:xfrm>
          <a:prstGeom prst="rect">
            <a:avLst/>
          </a:prstGeom>
          <a:solidFill>
            <a:srgbClr val="C0C0C0"/>
          </a:solidFill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498" name="Rectangle 58"/>
          <p:cNvSpPr>
            <a:spLocks noChangeArrowheads="1"/>
          </p:cNvSpPr>
          <p:nvPr/>
        </p:nvSpPr>
        <p:spPr bwMode="auto">
          <a:xfrm>
            <a:off x="6169025" y="4384675"/>
            <a:ext cx="390525" cy="390525"/>
          </a:xfrm>
          <a:prstGeom prst="rect">
            <a:avLst/>
          </a:prstGeom>
          <a:noFill/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499" name="Rectangle 59"/>
          <p:cNvSpPr>
            <a:spLocks noChangeArrowheads="1"/>
          </p:cNvSpPr>
          <p:nvPr/>
        </p:nvSpPr>
        <p:spPr bwMode="auto">
          <a:xfrm>
            <a:off x="5778500" y="4775200"/>
            <a:ext cx="390525" cy="390525"/>
          </a:xfrm>
          <a:prstGeom prst="rect">
            <a:avLst/>
          </a:prstGeom>
          <a:solidFill>
            <a:srgbClr val="C0C0C0"/>
          </a:solidFill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500" name="Rectangle 60"/>
          <p:cNvSpPr>
            <a:spLocks noChangeArrowheads="1"/>
          </p:cNvSpPr>
          <p:nvPr/>
        </p:nvSpPr>
        <p:spPr bwMode="auto">
          <a:xfrm>
            <a:off x="5778500" y="5165725"/>
            <a:ext cx="390525" cy="388938"/>
          </a:xfrm>
          <a:prstGeom prst="rect">
            <a:avLst/>
          </a:prstGeom>
          <a:solidFill>
            <a:srgbClr val="C0C0C0"/>
          </a:solidFill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501" name="Rectangle 61"/>
          <p:cNvSpPr>
            <a:spLocks noChangeArrowheads="1"/>
          </p:cNvSpPr>
          <p:nvPr/>
        </p:nvSpPr>
        <p:spPr bwMode="auto">
          <a:xfrm>
            <a:off x="5778500" y="5554663"/>
            <a:ext cx="390525" cy="390525"/>
          </a:xfrm>
          <a:prstGeom prst="rect">
            <a:avLst/>
          </a:prstGeom>
          <a:solidFill>
            <a:srgbClr val="C0C0C0"/>
          </a:solidFill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502" name="Rectangle 62"/>
          <p:cNvSpPr>
            <a:spLocks noChangeArrowheads="1"/>
          </p:cNvSpPr>
          <p:nvPr/>
        </p:nvSpPr>
        <p:spPr bwMode="auto">
          <a:xfrm>
            <a:off x="6169025" y="4775200"/>
            <a:ext cx="390525" cy="390525"/>
          </a:xfrm>
          <a:prstGeom prst="rect">
            <a:avLst/>
          </a:prstGeom>
          <a:noFill/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503" name="Rectangle 63"/>
          <p:cNvSpPr>
            <a:spLocks noChangeArrowheads="1"/>
          </p:cNvSpPr>
          <p:nvPr/>
        </p:nvSpPr>
        <p:spPr bwMode="auto">
          <a:xfrm>
            <a:off x="6169025" y="5165725"/>
            <a:ext cx="390525" cy="388938"/>
          </a:xfrm>
          <a:prstGeom prst="rect">
            <a:avLst/>
          </a:prstGeom>
          <a:noFill/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504" name="Rectangle 64"/>
          <p:cNvSpPr>
            <a:spLocks noChangeArrowheads="1"/>
          </p:cNvSpPr>
          <p:nvPr/>
        </p:nvSpPr>
        <p:spPr bwMode="auto">
          <a:xfrm>
            <a:off x="6169025" y="5554663"/>
            <a:ext cx="390525" cy="390525"/>
          </a:xfrm>
          <a:prstGeom prst="rect">
            <a:avLst/>
          </a:prstGeom>
          <a:noFill/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505" name="Rectangle 65"/>
          <p:cNvSpPr>
            <a:spLocks noChangeArrowheads="1"/>
          </p:cNvSpPr>
          <p:nvPr/>
        </p:nvSpPr>
        <p:spPr bwMode="auto">
          <a:xfrm>
            <a:off x="6559550" y="4775200"/>
            <a:ext cx="390525" cy="390525"/>
          </a:xfrm>
          <a:prstGeom prst="rect">
            <a:avLst/>
          </a:prstGeom>
          <a:noFill/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506" name="Rectangle 66"/>
          <p:cNvSpPr>
            <a:spLocks noChangeArrowheads="1"/>
          </p:cNvSpPr>
          <p:nvPr/>
        </p:nvSpPr>
        <p:spPr bwMode="auto">
          <a:xfrm>
            <a:off x="6559550" y="5165725"/>
            <a:ext cx="390525" cy="388938"/>
          </a:xfrm>
          <a:prstGeom prst="rect">
            <a:avLst/>
          </a:prstGeom>
          <a:noFill/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507" name="Rectangle 67"/>
          <p:cNvSpPr>
            <a:spLocks noChangeArrowheads="1"/>
          </p:cNvSpPr>
          <p:nvPr/>
        </p:nvSpPr>
        <p:spPr bwMode="auto">
          <a:xfrm>
            <a:off x="6559550" y="5554663"/>
            <a:ext cx="390525" cy="390525"/>
          </a:xfrm>
          <a:prstGeom prst="rect">
            <a:avLst/>
          </a:prstGeom>
          <a:noFill/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2" name="Group 68"/>
          <p:cNvGrpSpPr>
            <a:grpSpLocks/>
          </p:cNvGrpSpPr>
          <p:nvPr/>
        </p:nvGrpSpPr>
        <p:grpSpPr bwMode="auto">
          <a:xfrm>
            <a:off x="1096963" y="3605213"/>
            <a:ext cx="7023100" cy="2339975"/>
            <a:chOff x="727" y="2262"/>
            <a:chExt cx="4424" cy="1474"/>
          </a:xfrm>
        </p:grpSpPr>
        <p:sp>
          <p:nvSpPr>
            <p:cNvPr id="17509" name="Rectangle 69"/>
            <p:cNvSpPr>
              <a:spLocks noChangeArrowheads="1"/>
            </p:cNvSpPr>
            <p:nvPr/>
          </p:nvSpPr>
          <p:spPr bwMode="auto">
            <a:xfrm>
              <a:off x="727" y="2262"/>
              <a:ext cx="246" cy="246"/>
            </a:xfrm>
            <a:prstGeom prst="rect">
              <a:avLst/>
            </a:prstGeom>
            <a:solidFill>
              <a:srgbClr val="000066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510" name="Rectangle 70"/>
            <p:cNvSpPr>
              <a:spLocks noChangeArrowheads="1"/>
            </p:cNvSpPr>
            <p:nvPr/>
          </p:nvSpPr>
          <p:spPr bwMode="auto">
            <a:xfrm>
              <a:off x="4905" y="2262"/>
              <a:ext cx="246" cy="246"/>
            </a:xfrm>
            <a:prstGeom prst="rect">
              <a:avLst/>
            </a:prstGeom>
            <a:solidFill>
              <a:srgbClr val="000066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511" name="Rectangle 71"/>
            <p:cNvSpPr>
              <a:spLocks noChangeArrowheads="1"/>
            </p:cNvSpPr>
            <p:nvPr/>
          </p:nvSpPr>
          <p:spPr bwMode="auto">
            <a:xfrm>
              <a:off x="3922" y="2508"/>
              <a:ext cx="246" cy="245"/>
            </a:xfrm>
            <a:prstGeom prst="rect">
              <a:avLst/>
            </a:prstGeom>
            <a:solidFill>
              <a:srgbClr val="000066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512" name="Rectangle 72"/>
            <p:cNvSpPr>
              <a:spLocks noChangeArrowheads="1"/>
            </p:cNvSpPr>
            <p:nvPr/>
          </p:nvSpPr>
          <p:spPr bwMode="auto">
            <a:xfrm>
              <a:off x="4168" y="2508"/>
              <a:ext cx="246" cy="245"/>
            </a:xfrm>
            <a:prstGeom prst="rect">
              <a:avLst/>
            </a:prstGeom>
            <a:solidFill>
              <a:srgbClr val="000066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513" name="Rectangle 73"/>
            <p:cNvSpPr>
              <a:spLocks noChangeArrowheads="1"/>
            </p:cNvSpPr>
            <p:nvPr/>
          </p:nvSpPr>
          <p:spPr bwMode="auto">
            <a:xfrm>
              <a:off x="4414" y="2508"/>
              <a:ext cx="245" cy="245"/>
            </a:xfrm>
            <a:prstGeom prst="rect">
              <a:avLst/>
            </a:prstGeom>
            <a:solidFill>
              <a:srgbClr val="000066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514" name="Rectangle 74"/>
            <p:cNvSpPr>
              <a:spLocks noChangeArrowheads="1"/>
            </p:cNvSpPr>
            <p:nvPr/>
          </p:nvSpPr>
          <p:spPr bwMode="auto">
            <a:xfrm>
              <a:off x="4168" y="2753"/>
              <a:ext cx="246" cy="246"/>
            </a:xfrm>
            <a:prstGeom prst="rect">
              <a:avLst/>
            </a:prstGeom>
            <a:solidFill>
              <a:srgbClr val="000066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515" name="Rectangle 75"/>
            <p:cNvSpPr>
              <a:spLocks noChangeArrowheads="1"/>
            </p:cNvSpPr>
            <p:nvPr/>
          </p:nvSpPr>
          <p:spPr bwMode="auto">
            <a:xfrm>
              <a:off x="4905" y="2508"/>
              <a:ext cx="246" cy="245"/>
            </a:xfrm>
            <a:prstGeom prst="rect">
              <a:avLst/>
            </a:prstGeom>
            <a:solidFill>
              <a:srgbClr val="000066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516" name="Rectangle 76"/>
            <p:cNvSpPr>
              <a:spLocks noChangeArrowheads="1"/>
            </p:cNvSpPr>
            <p:nvPr/>
          </p:nvSpPr>
          <p:spPr bwMode="auto">
            <a:xfrm>
              <a:off x="4905" y="2753"/>
              <a:ext cx="246" cy="246"/>
            </a:xfrm>
            <a:prstGeom prst="rect">
              <a:avLst/>
            </a:prstGeom>
            <a:solidFill>
              <a:srgbClr val="000066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517" name="Rectangle 77"/>
            <p:cNvSpPr>
              <a:spLocks noChangeArrowheads="1"/>
            </p:cNvSpPr>
            <p:nvPr/>
          </p:nvSpPr>
          <p:spPr bwMode="auto">
            <a:xfrm>
              <a:off x="4905" y="2999"/>
              <a:ext cx="246" cy="246"/>
            </a:xfrm>
            <a:prstGeom prst="rect">
              <a:avLst/>
            </a:prstGeom>
            <a:solidFill>
              <a:srgbClr val="000066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518" name="Rectangle 78"/>
            <p:cNvSpPr>
              <a:spLocks noChangeArrowheads="1"/>
            </p:cNvSpPr>
            <p:nvPr/>
          </p:nvSpPr>
          <p:spPr bwMode="auto">
            <a:xfrm>
              <a:off x="4905" y="3245"/>
              <a:ext cx="246" cy="245"/>
            </a:xfrm>
            <a:prstGeom prst="rect">
              <a:avLst/>
            </a:prstGeom>
            <a:solidFill>
              <a:srgbClr val="000066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519" name="Rectangle 79"/>
            <p:cNvSpPr>
              <a:spLocks noChangeArrowheads="1"/>
            </p:cNvSpPr>
            <p:nvPr/>
          </p:nvSpPr>
          <p:spPr bwMode="auto">
            <a:xfrm>
              <a:off x="4905" y="3490"/>
              <a:ext cx="246" cy="246"/>
            </a:xfrm>
            <a:prstGeom prst="rect">
              <a:avLst/>
            </a:prstGeom>
            <a:solidFill>
              <a:srgbClr val="000066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520" name="Rectangle 80"/>
            <p:cNvSpPr>
              <a:spLocks noChangeArrowheads="1"/>
            </p:cNvSpPr>
            <p:nvPr/>
          </p:nvSpPr>
          <p:spPr bwMode="auto">
            <a:xfrm>
              <a:off x="4659" y="2508"/>
              <a:ext cx="246" cy="245"/>
            </a:xfrm>
            <a:prstGeom prst="rect">
              <a:avLst/>
            </a:prstGeom>
            <a:solidFill>
              <a:srgbClr val="000066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521" name="Rectangle 81"/>
            <p:cNvSpPr>
              <a:spLocks noChangeArrowheads="1"/>
            </p:cNvSpPr>
            <p:nvPr/>
          </p:nvSpPr>
          <p:spPr bwMode="auto">
            <a:xfrm>
              <a:off x="4659" y="2753"/>
              <a:ext cx="246" cy="246"/>
            </a:xfrm>
            <a:prstGeom prst="rect">
              <a:avLst/>
            </a:prstGeom>
            <a:solidFill>
              <a:srgbClr val="000066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522" name="Rectangle 82"/>
            <p:cNvSpPr>
              <a:spLocks noChangeArrowheads="1"/>
            </p:cNvSpPr>
            <p:nvPr/>
          </p:nvSpPr>
          <p:spPr bwMode="auto">
            <a:xfrm>
              <a:off x="4414" y="2753"/>
              <a:ext cx="245" cy="246"/>
            </a:xfrm>
            <a:prstGeom prst="rect">
              <a:avLst/>
            </a:prstGeom>
            <a:solidFill>
              <a:srgbClr val="000066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523" name="Rectangle 83"/>
            <p:cNvSpPr>
              <a:spLocks noChangeArrowheads="1"/>
            </p:cNvSpPr>
            <p:nvPr/>
          </p:nvSpPr>
          <p:spPr bwMode="auto">
            <a:xfrm>
              <a:off x="4659" y="2999"/>
              <a:ext cx="246" cy="246"/>
            </a:xfrm>
            <a:prstGeom prst="rect">
              <a:avLst/>
            </a:prstGeom>
            <a:solidFill>
              <a:srgbClr val="000066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524" name="Rectangle 84"/>
            <p:cNvSpPr>
              <a:spLocks noChangeArrowheads="1"/>
            </p:cNvSpPr>
            <p:nvPr/>
          </p:nvSpPr>
          <p:spPr bwMode="auto">
            <a:xfrm>
              <a:off x="4414" y="2999"/>
              <a:ext cx="245" cy="246"/>
            </a:xfrm>
            <a:prstGeom prst="rect">
              <a:avLst/>
            </a:prstGeom>
            <a:solidFill>
              <a:srgbClr val="000066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525" name="Rectangle 85"/>
            <p:cNvSpPr>
              <a:spLocks noChangeArrowheads="1"/>
            </p:cNvSpPr>
            <p:nvPr/>
          </p:nvSpPr>
          <p:spPr bwMode="auto">
            <a:xfrm>
              <a:off x="4659" y="3245"/>
              <a:ext cx="246" cy="245"/>
            </a:xfrm>
            <a:prstGeom prst="rect">
              <a:avLst/>
            </a:prstGeom>
            <a:solidFill>
              <a:srgbClr val="000066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61526" name="Rectangle 86"/>
          <p:cNvSpPr>
            <a:spLocks noChangeArrowheads="1"/>
          </p:cNvSpPr>
          <p:nvPr/>
        </p:nvSpPr>
        <p:spPr bwMode="auto">
          <a:xfrm>
            <a:off x="7339013" y="5554663"/>
            <a:ext cx="390525" cy="390525"/>
          </a:xfrm>
          <a:prstGeom prst="rect">
            <a:avLst/>
          </a:prstGeom>
          <a:noFill/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527" name="Rectangle 87"/>
          <p:cNvSpPr>
            <a:spLocks noChangeArrowheads="1"/>
          </p:cNvSpPr>
          <p:nvPr/>
        </p:nvSpPr>
        <p:spPr bwMode="auto">
          <a:xfrm>
            <a:off x="6950075" y="5165725"/>
            <a:ext cx="388938" cy="388938"/>
          </a:xfrm>
          <a:prstGeom prst="rect">
            <a:avLst/>
          </a:prstGeom>
          <a:noFill/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528" name="Rectangle 88"/>
          <p:cNvSpPr>
            <a:spLocks noChangeArrowheads="1"/>
          </p:cNvSpPr>
          <p:nvPr/>
        </p:nvSpPr>
        <p:spPr bwMode="auto">
          <a:xfrm>
            <a:off x="6950075" y="5554663"/>
            <a:ext cx="388938" cy="390525"/>
          </a:xfrm>
          <a:prstGeom prst="rect">
            <a:avLst/>
          </a:prstGeom>
          <a:noFill/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529" name="Rectangle 89"/>
          <p:cNvSpPr>
            <a:spLocks noChangeArrowheads="1"/>
          </p:cNvSpPr>
          <p:nvPr/>
        </p:nvSpPr>
        <p:spPr bwMode="auto">
          <a:xfrm>
            <a:off x="5389563" y="4775200"/>
            <a:ext cx="388937" cy="390525"/>
          </a:xfrm>
          <a:prstGeom prst="rect">
            <a:avLst/>
          </a:prstGeom>
          <a:solidFill>
            <a:srgbClr val="C0C0C0"/>
          </a:solidFill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530" name="Rectangle 90"/>
          <p:cNvSpPr>
            <a:spLocks noChangeArrowheads="1"/>
          </p:cNvSpPr>
          <p:nvPr/>
        </p:nvSpPr>
        <p:spPr bwMode="auto">
          <a:xfrm>
            <a:off x="5389563" y="5165725"/>
            <a:ext cx="388937" cy="388938"/>
          </a:xfrm>
          <a:prstGeom prst="rect">
            <a:avLst/>
          </a:prstGeom>
          <a:solidFill>
            <a:srgbClr val="C0C0C0"/>
          </a:solidFill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531" name="Rectangle 91"/>
          <p:cNvSpPr>
            <a:spLocks noChangeArrowheads="1"/>
          </p:cNvSpPr>
          <p:nvPr/>
        </p:nvSpPr>
        <p:spPr bwMode="auto">
          <a:xfrm>
            <a:off x="5389563" y="5554663"/>
            <a:ext cx="388937" cy="390525"/>
          </a:xfrm>
          <a:prstGeom prst="rect">
            <a:avLst/>
          </a:prstGeom>
          <a:noFill/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532" name="Rectangle 92"/>
          <p:cNvSpPr>
            <a:spLocks noChangeArrowheads="1"/>
          </p:cNvSpPr>
          <p:nvPr/>
        </p:nvSpPr>
        <p:spPr bwMode="auto">
          <a:xfrm>
            <a:off x="4999038" y="4775200"/>
            <a:ext cx="390525" cy="390525"/>
          </a:xfrm>
          <a:prstGeom prst="rect">
            <a:avLst/>
          </a:prstGeom>
          <a:noFill/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533" name="Rectangle 93"/>
          <p:cNvSpPr>
            <a:spLocks noChangeArrowheads="1"/>
          </p:cNvSpPr>
          <p:nvPr/>
        </p:nvSpPr>
        <p:spPr bwMode="auto">
          <a:xfrm>
            <a:off x="4999038" y="5165725"/>
            <a:ext cx="390525" cy="388938"/>
          </a:xfrm>
          <a:prstGeom prst="rect">
            <a:avLst/>
          </a:prstGeom>
          <a:solidFill>
            <a:srgbClr val="C0C0C0"/>
          </a:solidFill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534" name="Rectangle 94"/>
          <p:cNvSpPr>
            <a:spLocks noChangeArrowheads="1"/>
          </p:cNvSpPr>
          <p:nvPr/>
        </p:nvSpPr>
        <p:spPr bwMode="auto">
          <a:xfrm>
            <a:off x="4999038" y="5554663"/>
            <a:ext cx="390525" cy="390525"/>
          </a:xfrm>
          <a:prstGeom prst="rect">
            <a:avLst/>
          </a:prstGeom>
          <a:noFill/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535" name="Rectangle 95"/>
          <p:cNvSpPr>
            <a:spLocks noChangeArrowheads="1"/>
          </p:cNvSpPr>
          <p:nvPr/>
        </p:nvSpPr>
        <p:spPr bwMode="auto">
          <a:xfrm>
            <a:off x="4608513" y="4775200"/>
            <a:ext cx="390525" cy="390525"/>
          </a:xfrm>
          <a:prstGeom prst="rect">
            <a:avLst/>
          </a:prstGeom>
          <a:noFill/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536" name="Rectangle 96"/>
          <p:cNvSpPr>
            <a:spLocks noChangeArrowheads="1"/>
          </p:cNvSpPr>
          <p:nvPr/>
        </p:nvSpPr>
        <p:spPr bwMode="auto">
          <a:xfrm>
            <a:off x="4608513" y="5165725"/>
            <a:ext cx="390525" cy="388938"/>
          </a:xfrm>
          <a:prstGeom prst="rect">
            <a:avLst/>
          </a:prstGeom>
          <a:noFill/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537" name="Rectangle 97"/>
          <p:cNvSpPr>
            <a:spLocks noChangeArrowheads="1"/>
          </p:cNvSpPr>
          <p:nvPr/>
        </p:nvSpPr>
        <p:spPr bwMode="auto">
          <a:xfrm>
            <a:off x="4608513" y="5554663"/>
            <a:ext cx="390525" cy="390525"/>
          </a:xfrm>
          <a:prstGeom prst="rect">
            <a:avLst/>
          </a:prstGeom>
          <a:noFill/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538" name="Rectangle 98"/>
          <p:cNvSpPr>
            <a:spLocks noChangeArrowheads="1"/>
          </p:cNvSpPr>
          <p:nvPr/>
        </p:nvSpPr>
        <p:spPr bwMode="auto">
          <a:xfrm>
            <a:off x="1878013" y="4775200"/>
            <a:ext cx="388937" cy="390525"/>
          </a:xfrm>
          <a:prstGeom prst="rect">
            <a:avLst/>
          </a:prstGeom>
          <a:noFill/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539" name="Rectangle 99"/>
          <p:cNvSpPr>
            <a:spLocks noChangeArrowheads="1"/>
          </p:cNvSpPr>
          <p:nvPr/>
        </p:nvSpPr>
        <p:spPr bwMode="auto">
          <a:xfrm>
            <a:off x="1878013" y="5165725"/>
            <a:ext cx="388937" cy="388938"/>
          </a:xfrm>
          <a:prstGeom prst="rect">
            <a:avLst/>
          </a:prstGeom>
          <a:noFill/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540" name="Rectangle 100"/>
          <p:cNvSpPr>
            <a:spLocks noChangeArrowheads="1"/>
          </p:cNvSpPr>
          <p:nvPr/>
        </p:nvSpPr>
        <p:spPr bwMode="auto">
          <a:xfrm>
            <a:off x="1878013" y="5554663"/>
            <a:ext cx="388937" cy="390525"/>
          </a:xfrm>
          <a:prstGeom prst="rect">
            <a:avLst/>
          </a:prstGeom>
          <a:noFill/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541" name="Rectangle 101"/>
          <p:cNvSpPr>
            <a:spLocks noChangeArrowheads="1"/>
          </p:cNvSpPr>
          <p:nvPr/>
        </p:nvSpPr>
        <p:spPr bwMode="auto">
          <a:xfrm>
            <a:off x="1878013" y="5945188"/>
            <a:ext cx="388937" cy="390525"/>
          </a:xfrm>
          <a:prstGeom prst="rect">
            <a:avLst/>
          </a:prstGeom>
          <a:noFill/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542" name="Rectangle 102"/>
          <p:cNvSpPr>
            <a:spLocks noChangeArrowheads="1"/>
          </p:cNvSpPr>
          <p:nvPr/>
        </p:nvSpPr>
        <p:spPr bwMode="auto">
          <a:xfrm>
            <a:off x="2266950" y="4775200"/>
            <a:ext cx="390525" cy="390525"/>
          </a:xfrm>
          <a:prstGeom prst="rect">
            <a:avLst/>
          </a:prstGeom>
          <a:noFill/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543" name="Rectangle 103"/>
          <p:cNvSpPr>
            <a:spLocks noChangeArrowheads="1"/>
          </p:cNvSpPr>
          <p:nvPr/>
        </p:nvSpPr>
        <p:spPr bwMode="auto">
          <a:xfrm>
            <a:off x="2266950" y="5165725"/>
            <a:ext cx="390525" cy="388938"/>
          </a:xfrm>
          <a:prstGeom prst="rect">
            <a:avLst/>
          </a:prstGeom>
          <a:noFill/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544" name="Rectangle 104"/>
          <p:cNvSpPr>
            <a:spLocks noChangeArrowheads="1"/>
          </p:cNvSpPr>
          <p:nvPr/>
        </p:nvSpPr>
        <p:spPr bwMode="auto">
          <a:xfrm>
            <a:off x="2266950" y="5554663"/>
            <a:ext cx="390525" cy="390525"/>
          </a:xfrm>
          <a:prstGeom prst="rect">
            <a:avLst/>
          </a:prstGeom>
          <a:noFill/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545" name="Rectangle 105"/>
          <p:cNvSpPr>
            <a:spLocks noChangeArrowheads="1"/>
          </p:cNvSpPr>
          <p:nvPr/>
        </p:nvSpPr>
        <p:spPr bwMode="auto">
          <a:xfrm>
            <a:off x="2266950" y="5945188"/>
            <a:ext cx="390525" cy="390525"/>
          </a:xfrm>
          <a:prstGeom prst="rect">
            <a:avLst/>
          </a:prstGeom>
          <a:noFill/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546" name="Rectangle 106"/>
          <p:cNvSpPr>
            <a:spLocks noChangeArrowheads="1"/>
          </p:cNvSpPr>
          <p:nvPr/>
        </p:nvSpPr>
        <p:spPr bwMode="auto">
          <a:xfrm>
            <a:off x="2657475" y="4775200"/>
            <a:ext cx="390525" cy="390525"/>
          </a:xfrm>
          <a:prstGeom prst="rect">
            <a:avLst/>
          </a:prstGeom>
          <a:noFill/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547" name="Rectangle 107"/>
          <p:cNvSpPr>
            <a:spLocks noChangeArrowheads="1"/>
          </p:cNvSpPr>
          <p:nvPr/>
        </p:nvSpPr>
        <p:spPr bwMode="auto">
          <a:xfrm>
            <a:off x="2657475" y="5165725"/>
            <a:ext cx="390525" cy="388938"/>
          </a:xfrm>
          <a:prstGeom prst="rect">
            <a:avLst/>
          </a:prstGeom>
          <a:noFill/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548" name="Rectangle 108"/>
          <p:cNvSpPr>
            <a:spLocks noChangeArrowheads="1"/>
          </p:cNvSpPr>
          <p:nvPr/>
        </p:nvSpPr>
        <p:spPr bwMode="auto">
          <a:xfrm>
            <a:off x="2657475" y="5554663"/>
            <a:ext cx="390525" cy="390525"/>
          </a:xfrm>
          <a:prstGeom prst="rect">
            <a:avLst/>
          </a:prstGeom>
          <a:noFill/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549" name="Rectangle 109"/>
          <p:cNvSpPr>
            <a:spLocks noChangeArrowheads="1"/>
          </p:cNvSpPr>
          <p:nvPr/>
        </p:nvSpPr>
        <p:spPr bwMode="auto">
          <a:xfrm>
            <a:off x="2657475" y="5945188"/>
            <a:ext cx="390525" cy="390525"/>
          </a:xfrm>
          <a:prstGeom prst="rect">
            <a:avLst/>
          </a:prstGeom>
          <a:noFill/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550" name="Rectangle 110"/>
          <p:cNvSpPr>
            <a:spLocks noChangeArrowheads="1"/>
          </p:cNvSpPr>
          <p:nvPr/>
        </p:nvSpPr>
        <p:spPr bwMode="auto">
          <a:xfrm>
            <a:off x="3048000" y="4775200"/>
            <a:ext cx="390525" cy="390525"/>
          </a:xfrm>
          <a:prstGeom prst="rect">
            <a:avLst/>
          </a:prstGeom>
          <a:noFill/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551" name="Rectangle 111"/>
          <p:cNvSpPr>
            <a:spLocks noChangeArrowheads="1"/>
          </p:cNvSpPr>
          <p:nvPr/>
        </p:nvSpPr>
        <p:spPr bwMode="auto">
          <a:xfrm>
            <a:off x="3048000" y="5165725"/>
            <a:ext cx="390525" cy="388938"/>
          </a:xfrm>
          <a:prstGeom prst="rect">
            <a:avLst/>
          </a:prstGeom>
          <a:noFill/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552" name="Rectangle 112"/>
          <p:cNvSpPr>
            <a:spLocks noChangeArrowheads="1"/>
          </p:cNvSpPr>
          <p:nvPr/>
        </p:nvSpPr>
        <p:spPr bwMode="auto">
          <a:xfrm>
            <a:off x="3048000" y="5554663"/>
            <a:ext cx="390525" cy="390525"/>
          </a:xfrm>
          <a:prstGeom prst="rect">
            <a:avLst/>
          </a:prstGeom>
          <a:noFill/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553" name="Rectangle 113"/>
          <p:cNvSpPr>
            <a:spLocks noChangeArrowheads="1"/>
          </p:cNvSpPr>
          <p:nvPr/>
        </p:nvSpPr>
        <p:spPr bwMode="auto">
          <a:xfrm>
            <a:off x="3048000" y="5945188"/>
            <a:ext cx="390525" cy="390525"/>
          </a:xfrm>
          <a:prstGeom prst="rect">
            <a:avLst/>
          </a:prstGeom>
          <a:noFill/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554" name="Rectangle 114"/>
          <p:cNvSpPr>
            <a:spLocks noChangeArrowheads="1"/>
          </p:cNvSpPr>
          <p:nvPr/>
        </p:nvSpPr>
        <p:spPr bwMode="auto">
          <a:xfrm>
            <a:off x="3438525" y="4775200"/>
            <a:ext cx="388938" cy="390525"/>
          </a:xfrm>
          <a:prstGeom prst="rect">
            <a:avLst/>
          </a:prstGeom>
          <a:noFill/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555" name="Rectangle 115"/>
          <p:cNvSpPr>
            <a:spLocks noChangeArrowheads="1"/>
          </p:cNvSpPr>
          <p:nvPr/>
        </p:nvSpPr>
        <p:spPr bwMode="auto">
          <a:xfrm>
            <a:off x="3438525" y="5165725"/>
            <a:ext cx="388938" cy="388938"/>
          </a:xfrm>
          <a:prstGeom prst="rect">
            <a:avLst/>
          </a:prstGeom>
          <a:noFill/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556" name="Rectangle 116"/>
          <p:cNvSpPr>
            <a:spLocks noChangeArrowheads="1"/>
          </p:cNvSpPr>
          <p:nvPr/>
        </p:nvSpPr>
        <p:spPr bwMode="auto">
          <a:xfrm>
            <a:off x="3438525" y="5554663"/>
            <a:ext cx="388938" cy="390525"/>
          </a:xfrm>
          <a:prstGeom prst="rect">
            <a:avLst/>
          </a:prstGeom>
          <a:noFill/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557" name="Rectangle 117"/>
          <p:cNvSpPr>
            <a:spLocks noChangeArrowheads="1"/>
          </p:cNvSpPr>
          <p:nvPr/>
        </p:nvSpPr>
        <p:spPr bwMode="auto">
          <a:xfrm>
            <a:off x="3438525" y="5945188"/>
            <a:ext cx="388938" cy="390525"/>
          </a:xfrm>
          <a:prstGeom prst="rect">
            <a:avLst/>
          </a:prstGeom>
          <a:noFill/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558" name="Rectangle 118"/>
          <p:cNvSpPr>
            <a:spLocks noChangeArrowheads="1"/>
          </p:cNvSpPr>
          <p:nvPr/>
        </p:nvSpPr>
        <p:spPr bwMode="auto">
          <a:xfrm>
            <a:off x="3827463" y="4775200"/>
            <a:ext cx="390525" cy="390525"/>
          </a:xfrm>
          <a:prstGeom prst="rect">
            <a:avLst/>
          </a:prstGeom>
          <a:noFill/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559" name="Rectangle 119"/>
          <p:cNvSpPr>
            <a:spLocks noChangeArrowheads="1"/>
          </p:cNvSpPr>
          <p:nvPr/>
        </p:nvSpPr>
        <p:spPr bwMode="auto">
          <a:xfrm>
            <a:off x="3827463" y="5165725"/>
            <a:ext cx="390525" cy="388938"/>
          </a:xfrm>
          <a:prstGeom prst="rect">
            <a:avLst/>
          </a:prstGeom>
          <a:noFill/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560" name="Rectangle 120"/>
          <p:cNvSpPr>
            <a:spLocks noChangeArrowheads="1"/>
          </p:cNvSpPr>
          <p:nvPr/>
        </p:nvSpPr>
        <p:spPr bwMode="auto">
          <a:xfrm>
            <a:off x="3827463" y="5554663"/>
            <a:ext cx="390525" cy="390525"/>
          </a:xfrm>
          <a:prstGeom prst="rect">
            <a:avLst/>
          </a:prstGeom>
          <a:noFill/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561" name="Rectangle 121"/>
          <p:cNvSpPr>
            <a:spLocks noChangeArrowheads="1"/>
          </p:cNvSpPr>
          <p:nvPr/>
        </p:nvSpPr>
        <p:spPr bwMode="auto">
          <a:xfrm>
            <a:off x="3827463" y="5945188"/>
            <a:ext cx="390525" cy="390525"/>
          </a:xfrm>
          <a:prstGeom prst="rect">
            <a:avLst/>
          </a:prstGeom>
          <a:noFill/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562" name="Rectangle 122"/>
          <p:cNvSpPr>
            <a:spLocks noChangeArrowheads="1"/>
          </p:cNvSpPr>
          <p:nvPr/>
        </p:nvSpPr>
        <p:spPr bwMode="auto">
          <a:xfrm>
            <a:off x="4217988" y="4775200"/>
            <a:ext cx="390525" cy="390525"/>
          </a:xfrm>
          <a:prstGeom prst="rect">
            <a:avLst/>
          </a:prstGeom>
          <a:noFill/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563" name="Rectangle 123"/>
          <p:cNvSpPr>
            <a:spLocks noChangeArrowheads="1"/>
          </p:cNvSpPr>
          <p:nvPr/>
        </p:nvSpPr>
        <p:spPr bwMode="auto">
          <a:xfrm>
            <a:off x="4217988" y="5165725"/>
            <a:ext cx="390525" cy="388938"/>
          </a:xfrm>
          <a:prstGeom prst="rect">
            <a:avLst/>
          </a:prstGeom>
          <a:noFill/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564" name="Rectangle 124"/>
          <p:cNvSpPr>
            <a:spLocks noChangeArrowheads="1"/>
          </p:cNvSpPr>
          <p:nvPr/>
        </p:nvSpPr>
        <p:spPr bwMode="auto">
          <a:xfrm>
            <a:off x="4217988" y="5554663"/>
            <a:ext cx="390525" cy="390525"/>
          </a:xfrm>
          <a:prstGeom prst="rect">
            <a:avLst/>
          </a:prstGeom>
          <a:noFill/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565" name="Rectangle 125"/>
          <p:cNvSpPr>
            <a:spLocks noChangeArrowheads="1"/>
          </p:cNvSpPr>
          <p:nvPr/>
        </p:nvSpPr>
        <p:spPr bwMode="auto">
          <a:xfrm>
            <a:off x="4217988" y="5945188"/>
            <a:ext cx="390525" cy="390525"/>
          </a:xfrm>
          <a:prstGeom prst="rect">
            <a:avLst/>
          </a:prstGeom>
          <a:noFill/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566" name="Rectangle 126"/>
          <p:cNvSpPr>
            <a:spLocks noChangeArrowheads="1"/>
          </p:cNvSpPr>
          <p:nvPr/>
        </p:nvSpPr>
        <p:spPr bwMode="auto">
          <a:xfrm>
            <a:off x="1400175" y="2947988"/>
            <a:ext cx="67722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800" b="0"/>
              <a:t>groups 1, 2, 13, and Ag</a:t>
            </a:r>
            <a:r>
              <a:rPr lang="en-US" sz="2800" b="0" baseline="30000"/>
              <a:t>1+</a:t>
            </a:r>
            <a:r>
              <a:rPr lang="en-US" sz="2800" b="0"/>
              <a:t>, Cd</a:t>
            </a:r>
            <a:r>
              <a:rPr lang="en-US" sz="2800" b="0" baseline="30000"/>
              <a:t>2+</a:t>
            </a:r>
            <a:r>
              <a:rPr lang="en-US" sz="2800" b="0"/>
              <a:t>, and Zn</a:t>
            </a:r>
            <a:r>
              <a:rPr lang="en-US" sz="2800" b="0" baseline="30000"/>
              <a:t>2+</a:t>
            </a:r>
            <a:r>
              <a:rPr lang="en-US" sz="2800" b="0"/>
              <a:t> </a:t>
            </a:r>
          </a:p>
        </p:txBody>
      </p:sp>
      <p:grpSp>
        <p:nvGrpSpPr>
          <p:cNvPr id="3" name="Group 129"/>
          <p:cNvGrpSpPr>
            <a:grpSpLocks/>
          </p:cNvGrpSpPr>
          <p:nvPr/>
        </p:nvGrpSpPr>
        <p:grpSpPr bwMode="auto">
          <a:xfrm>
            <a:off x="5632450" y="1449388"/>
            <a:ext cx="3230563" cy="1462087"/>
            <a:chOff x="3548" y="913"/>
            <a:chExt cx="2035" cy="921"/>
          </a:xfrm>
        </p:grpSpPr>
        <p:sp>
          <p:nvSpPr>
            <p:cNvPr id="17507" name="Rectangle 127"/>
            <p:cNvSpPr>
              <a:spLocks noChangeArrowheads="1"/>
            </p:cNvSpPr>
            <p:nvPr/>
          </p:nvSpPr>
          <p:spPr bwMode="auto">
            <a:xfrm>
              <a:off x="3548" y="1238"/>
              <a:ext cx="2035" cy="5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r>
                <a:rPr lang="en-US" sz="2800" b="0"/>
                <a:t>i.e., “pulled off the</a:t>
              </a:r>
            </a:p>
            <a:p>
              <a:r>
                <a:rPr lang="en-US" sz="2800" b="0"/>
                <a:t>        Table” anions </a:t>
              </a:r>
            </a:p>
          </p:txBody>
        </p:sp>
        <p:sp>
          <p:nvSpPr>
            <p:cNvPr id="17508" name="Line 128"/>
            <p:cNvSpPr>
              <a:spLocks noChangeShapeType="1"/>
            </p:cNvSpPr>
            <p:nvPr/>
          </p:nvSpPr>
          <p:spPr bwMode="auto">
            <a:xfrm flipV="1">
              <a:off x="3767" y="913"/>
              <a:ext cx="0" cy="36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lg" len="lg"/>
            </a:ln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2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3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144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1449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14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0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1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6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614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61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614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61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614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614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2000"/>
                                        <p:tgtEl>
                                          <p:spTgt spid="614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614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614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2000"/>
                                        <p:tgtEl>
                                          <p:spTgt spid="614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2000"/>
                                        <p:tgtEl>
                                          <p:spTgt spid="614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2000"/>
                                        <p:tgtEl>
                                          <p:spTgt spid="614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2000"/>
                                        <p:tgtEl>
                                          <p:spTgt spid="614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2000"/>
                                        <p:tgtEl>
                                          <p:spTgt spid="614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2000"/>
                                        <p:tgtEl>
                                          <p:spTgt spid="614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2000"/>
                                        <p:tgtEl>
                                          <p:spTgt spid="614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2000"/>
                                        <p:tgtEl>
                                          <p:spTgt spid="614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2000"/>
                                        <p:tgtEl>
                                          <p:spTgt spid="614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2000"/>
                                        <p:tgtEl>
                                          <p:spTgt spid="614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2000"/>
                                        <p:tgtEl>
                                          <p:spTgt spid="614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2000"/>
                                        <p:tgtEl>
                                          <p:spTgt spid="614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2000"/>
                                        <p:tgtEl>
                                          <p:spTgt spid="614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2000"/>
                                        <p:tgtEl>
                                          <p:spTgt spid="614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2000"/>
                                        <p:tgtEl>
                                          <p:spTgt spid="614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2000"/>
                                        <p:tgtEl>
                                          <p:spTgt spid="614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2000"/>
                                        <p:tgtEl>
                                          <p:spTgt spid="61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2000"/>
                                        <p:tgtEl>
                                          <p:spTgt spid="614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2000"/>
                                        <p:tgtEl>
                                          <p:spTgt spid="614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2000"/>
                                        <p:tgtEl>
                                          <p:spTgt spid="614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2000"/>
                                        <p:tgtEl>
                                          <p:spTgt spid="614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2000"/>
                                        <p:tgtEl>
                                          <p:spTgt spid="614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2000"/>
                                        <p:tgtEl>
                                          <p:spTgt spid="614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2000"/>
                                        <p:tgtEl>
                                          <p:spTgt spid="614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2000"/>
                                        <p:tgtEl>
                                          <p:spTgt spid="614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0" dur="2000"/>
                                        <p:tgtEl>
                                          <p:spTgt spid="614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3" dur="2000"/>
                                        <p:tgtEl>
                                          <p:spTgt spid="614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6" dur="2000"/>
                                        <p:tgtEl>
                                          <p:spTgt spid="614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9" dur="2000"/>
                                        <p:tgtEl>
                                          <p:spTgt spid="614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2" dur="2000"/>
                                        <p:tgtEl>
                                          <p:spTgt spid="614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5" dur="2000"/>
                                        <p:tgtEl>
                                          <p:spTgt spid="614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8" dur="2000"/>
                                        <p:tgtEl>
                                          <p:spTgt spid="614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1" dur="2000"/>
                                        <p:tgtEl>
                                          <p:spTgt spid="614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4" dur="2000"/>
                                        <p:tgtEl>
                                          <p:spTgt spid="614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7" dur="2000"/>
                                        <p:tgtEl>
                                          <p:spTgt spid="615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0" dur="2000"/>
                                        <p:tgtEl>
                                          <p:spTgt spid="615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3" dur="2000"/>
                                        <p:tgtEl>
                                          <p:spTgt spid="615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6" dur="2000"/>
                                        <p:tgtEl>
                                          <p:spTgt spid="615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9" dur="2000"/>
                                        <p:tgtEl>
                                          <p:spTgt spid="615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2" dur="2000"/>
                                        <p:tgtEl>
                                          <p:spTgt spid="615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5" dur="2000"/>
                                        <p:tgtEl>
                                          <p:spTgt spid="61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8" dur="2000"/>
                                        <p:tgtEl>
                                          <p:spTgt spid="615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1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4" dur="2000"/>
                                        <p:tgtEl>
                                          <p:spTgt spid="615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7" dur="2000"/>
                                        <p:tgtEl>
                                          <p:spTgt spid="615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0" dur="2000"/>
                                        <p:tgtEl>
                                          <p:spTgt spid="615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3" dur="2000"/>
                                        <p:tgtEl>
                                          <p:spTgt spid="615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6" dur="2000"/>
                                        <p:tgtEl>
                                          <p:spTgt spid="615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9" dur="2000"/>
                                        <p:tgtEl>
                                          <p:spTgt spid="615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2" dur="2000"/>
                                        <p:tgtEl>
                                          <p:spTgt spid="615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5" dur="2000"/>
                                        <p:tgtEl>
                                          <p:spTgt spid="615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8" dur="2000"/>
                                        <p:tgtEl>
                                          <p:spTgt spid="615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1" dur="2000"/>
                                        <p:tgtEl>
                                          <p:spTgt spid="615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4" dur="2000"/>
                                        <p:tgtEl>
                                          <p:spTgt spid="615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7" dur="2000"/>
                                        <p:tgtEl>
                                          <p:spTgt spid="615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0" dur="2000"/>
                                        <p:tgtEl>
                                          <p:spTgt spid="615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3" dur="2000"/>
                                        <p:tgtEl>
                                          <p:spTgt spid="615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6" dur="2000"/>
                                        <p:tgtEl>
                                          <p:spTgt spid="615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9" dur="2000"/>
                                        <p:tgtEl>
                                          <p:spTgt spid="615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2" dur="2000"/>
                                        <p:tgtEl>
                                          <p:spTgt spid="615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5" dur="2000"/>
                                        <p:tgtEl>
                                          <p:spTgt spid="615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8" dur="2000"/>
                                        <p:tgtEl>
                                          <p:spTgt spid="615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1" dur="2000"/>
                                        <p:tgtEl>
                                          <p:spTgt spid="615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4" dur="2000"/>
                                        <p:tgtEl>
                                          <p:spTgt spid="615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7" dur="2000"/>
                                        <p:tgtEl>
                                          <p:spTgt spid="615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0" dur="2000"/>
                                        <p:tgtEl>
                                          <p:spTgt spid="615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3" dur="2000"/>
                                        <p:tgtEl>
                                          <p:spTgt spid="615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6" dur="2000"/>
                                        <p:tgtEl>
                                          <p:spTgt spid="615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9" dur="2000"/>
                                        <p:tgtEl>
                                          <p:spTgt spid="615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2" dur="2000"/>
                                        <p:tgtEl>
                                          <p:spTgt spid="615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5" dur="2000"/>
                                        <p:tgtEl>
                                          <p:spTgt spid="615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8" dur="2000"/>
                                        <p:tgtEl>
                                          <p:spTgt spid="61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1" dur="2000"/>
                                        <p:tgtEl>
                                          <p:spTgt spid="615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4" dur="2000"/>
                                        <p:tgtEl>
                                          <p:spTgt spid="615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7" dur="2000"/>
                                        <p:tgtEl>
                                          <p:spTgt spid="615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0" dur="2000"/>
                                        <p:tgtEl>
                                          <p:spTgt spid="615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3" dur="2000"/>
                                        <p:tgtEl>
                                          <p:spTgt spid="615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6" dur="2000"/>
                                        <p:tgtEl>
                                          <p:spTgt spid="615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9" dur="2000"/>
                                        <p:tgtEl>
                                          <p:spTgt spid="615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2" dur="2000"/>
                                        <p:tgtEl>
                                          <p:spTgt spid="615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5" dur="2000"/>
                                        <p:tgtEl>
                                          <p:spTgt spid="615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8" dur="2000"/>
                                        <p:tgtEl>
                                          <p:spTgt spid="615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1" dur="2000"/>
                                        <p:tgtEl>
                                          <p:spTgt spid="615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49" grpId="0"/>
      <p:bldP spid="61457" grpId="0" animBg="1"/>
      <p:bldP spid="61458" grpId="0" animBg="1"/>
      <p:bldP spid="61459" grpId="0" animBg="1"/>
      <p:bldP spid="61460" grpId="0" animBg="1"/>
      <p:bldP spid="61461" grpId="0" animBg="1"/>
      <p:bldP spid="61462" grpId="0" animBg="1"/>
      <p:bldP spid="61463" grpId="0" animBg="1"/>
      <p:bldP spid="61464" grpId="0" animBg="1"/>
      <p:bldP spid="61465" grpId="0" animBg="1"/>
      <p:bldP spid="61466" grpId="0" animBg="1"/>
      <p:bldP spid="61467" grpId="0" animBg="1"/>
      <p:bldP spid="61468" grpId="0" animBg="1"/>
      <p:bldP spid="61469" grpId="0" animBg="1"/>
      <p:bldP spid="61470" grpId="0" animBg="1"/>
      <p:bldP spid="61471" grpId="0" animBg="1"/>
      <p:bldP spid="61472" grpId="0" animBg="1"/>
      <p:bldP spid="61473" grpId="0" animBg="1"/>
      <p:bldP spid="61474" grpId="0" animBg="1"/>
      <p:bldP spid="61475" grpId="0" animBg="1"/>
      <p:bldP spid="61476" grpId="0" animBg="1"/>
      <p:bldP spid="61477" grpId="0" animBg="1"/>
      <p:bldP spid="61478" grpId="0" animBg="1"/>
      <p:bldP spid="61479" grpId="0" animBg="1"/>
      <p:bldP spid="61480" grpId="0" animBg="1"/>
      <p:bldP spid="61481" grpId="0" animBg="1"/>
      <p:bldP spid="61482" grpId="0" animBg="1"/>
      <p:bldP spid="61483" grpId="0" animBg="1"/>
      <p:bldP spid="61484" grpId="0" animBg="1"/>
      <p:bldP spid="61485" grpId="0" animBg="1"/>
      <p:bldP spid="61486" grpId="0" animBg="1"/>
      <p:bldP spid="61487" grpId="0" animBg="1"/>
      <p:bldP spid="61488" grpId="0" animBg="1"/>
      <p:bldP spid="61489" grpId="0" animBg="1"/>
      <p:bldP spid="61490" grpId="0" animBg="1"/>
      <p:bldP spid="61491" grpId="0" animBg="1"/>
      <p:bldP spid="61492" grpId="0" animBg="1"/>
      <p:bldP spid="61493" grpId="0" animBg="1"/>
      <p:bldP spid="61494" grpId="0" animBg="1"/>
      <p:bldP spid="61495" grpId="0" animBg="1"/>
      <p:bldP spid="61496" grpId="0" animBg="1"/>
      <p:bldP spid="61497" grpId="0" animBg="1"/>
      <p:bldP spid="61498" grpId="0" animBg="1"/>
      <p:bldP spid="61499" grpId="0" animBg="1"/>
      <p:bldP spid="61500" grpId="0" animBg="1"/>
      <p:bldP spid="61501" grpId="0" animBg="1"/>
      <p:bldP spid="61502" grpId="0" animBg="1"/>
      <p:bldP spid="61503" grpId="0" animBg="1"/>
      <p:bldP spid="61504" grpId="0" animBg="1"/>
      <p:bldP spid="61505" grpId="0" animBg="1"/>
      <p:bldP spid="61506" grpId="0" animBg="1"/>
      <p:bldP spid="61507" grpId="0" animBg="1"/>
      <p:bldP spid="61526" grpId="0" animBg="1"/>
      <p:bldP spid="61527" grpId="0" animBg="1"/>
      <p:bldP spid="61528" grpId="0" animBg="1"/>
      <p:bldP spid="61529" grpId="0" animBg="1"/>
      <p:bldP spid="61530" grpId="0" animBg="1"/>
      <p:bldP spid="61531" grpId="0" animBg="1"/>
      <p:bldP spid="61532" grpId="0" animBg="1"/>
      <p:bldP spid="61533" grpId="0" animBg="1"/>
      <p:bldP spid="61534" grpId="0" animBg="1"/>
      <p:bldP spid="61535" grpId="0" animBg="1"/>
      <p:bldP spid="61536" grpId="0" animBg="1"/>
      <p:bldP spid="61537" grpId="0" animBg="1"/>
      <p:bldP spid="61538" grpId="0" animBg="1"/>
      <p:bldP spid="61539" grpId="0" animBg="1"/>
      <p:bldP spid="61540" grpId="0" animBg="1"/>
      <p:bldP spid="61541" grpId="0" animBg="1"/>
      <p:bldP spid="61542" grpId="0" animBg="1"/>
      <p:bldP spid="61543" grpId="0" animBg="1"/>
      <p:bldP spid="61544" grpId="0" animBg="1"/>
      <p:bldP spid="61545" grpId="0" animBg="1"/>
      <p:bldP spid="61546" grpId="0" animBg="1"/>
      <p:bldP spid="61547" grpId="0" animBg="1"/>
      <p:bldP spid="61548" grpId="0" animBg="1"/>
      <p:bldP spid="61549" grpId="0" animBg="1"/>
      <p:bldP spid="61550" grpId="0" animBg="1"/>
      <p:bldP spid="61551" grpId="0" animBg="1"/>
      <p:bldP spid="61552" grpId="0" animBg="1"/>
      <p:bldP spid="61553" grpId="0" animBg="1"/>
      <p:bldP spid="61554" grpId="0" animBg="1"/>
      <p:bldP spid="61555" grpId="0" animBg="1"/>
      <p:bldP spid="61556" grpId="0" animBg="1"/>
      <p:bldP spid="61557" grpId="0" animBg="1"/>
      <p:bldP spid="61558" grpId="0" animBg="1"/>
      <p:bldP spid="61559" grpId="0" animBg="1"/>
      <p:bldP spid="61560" grpId="0" animBg="1"/>
      <p:bldP spid="61561" grpId="0" animBg="1"/>
      <p:bldP spid="61562" grpId="0" animBg="1"/>
      <p:bldP spid="61563" grpId="0" animBg="1"/>
      <p:bldP spid="61564" grpId="0" animBg="1"/>
      <p:bldP spid="61565" grpId="0" animBg="1"/>
      <p:bldP spid="61566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605" name="Rectangle 141"/>
          <p:cNvSpPr>
            <a:spLocks noChangeArrowheads="1"/>
          </p:cNvSpPr>
          <p:nvPr/>
        </p:nvSpPr>
        <p:spPr bwMode="auto">
          <a:xfrm>
            <a:off x="4033838" y="3787775"/>
            <a:ext cx="2801937" cy="2554288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435" name="Rectangle 9"/>
          <p:cNvSpPr>
            <a:spLocks noChangeArrowheads="1"/>
          </p:cNvSpPr>
          <p:nvPr/>
        </p:nvSpPr>
        <p:spPr bwMode="auto">
          <a:xfrm>
            <a:off x="82550" y="898525"/>
            <a:ext cx="348615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en-US" sz="2800" b="0">
                <a:solidFill>
                  <a:srgbClr val="969696"/>
                </a:solidFill>
              </a:rPr>
              <a:t>A. To name, given</a:t>
            </a:r>
          </a:p>
          <a:p>
            <a:r>
              <a:rPr lang="en-US" sz="2800" b="0">
                <a:solidFill>
                  <a:srgbClr val="969696"/>
                </a:solidFill>
              </a:rPr>
              <a:t>     the formula:</a:t>
            </a:r>
          </a:p>
        </p:txBody>
      </p:sp>
      <p:sp>
        <p:nvSpPr>
          <p:cNvPr id="62474" name="Rectangle 10"/>
          <p:cNvSpPr>
            <a:spLocks noChangeArrowheads="1"/>
          </p:cNvSpPr>
          <p:nvPr/>
        </p:nvSpPr>
        <p:spPr bwMode="auto">
          <a:xfrm>
            <a:off x="871538" y="3086100"/>
            <a:ext cx="7707312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800" b="0">
                <a:solidFill>
                  <a:srgbClr val="969696"/>
                </a:solidFill>
              </a:rPr>
              <a:t>2. Use name of anion (it has the ending “ide”).</a:t>
            </a:r>
          </a:p>
        </p:txBody>
      </p:sp>
      <p:sp>
        <p:nvSpPr>
          <p:cNvPr id="62475" name="Rectangle 11"/>
          <p:cNvSpPr>
            <a:spLocks noChangeArrowheads="1"/>
          </p:cNvSpPr>
          <p:nvPr/>
        </p:nvSpPr>
        <p:spPr bwMode="auto">
          <a:xfrm>
            <a:off x="838200" y="2378075"/>
            <a:ext cx="402113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800" b="0">
                <a:solidFill>
                  <a:srgbClr val="969696"/>
                </a:solidFill>
              </a:rPr>
              <a:t>1. Use name of cation.</a:t>
            </a:r>
          </a:p>
        </p:txBody>
      </p:sp>
      <p:sp>
        <p:nvSpPr>
          <p:cNvPr id="62476" name="Rectangle 12"/>
          <p:cNvSpPr>
            <a:spLocks noChangeArrowheads="1"/>
          </p:cNvSpPr>
          <p:nvPr/>
        </p:nvSpPr>
        <p:spPr bwMode="auto">
          <a:xfrm>
            <a:off x="2305050" y="3827463"/>
            <a:ext cx="9556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800" b="0">
                <a:solidFill>
                  <a:srgbClr val="969696"/>
                </a:solidFill>
              </a:rPr>
              <a:t>Na</a:t>
            </a:r>
            <a:r>
              <a:rPr lang="en-US" sz="2800" b="0">
                <a:solidFill>
                  <a:srgbClr val="000066"/>
                </a:solidFill>
              </a:rPr>
              <a:t>F</a:t>
            </a:r>
            <a:r>
              <a:rPr lang="en-US" sz="2800" b="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62477" name="Rectangle 13"/>
          <p:cNvSpPr>
            <a:spLocks noChangeArrowheads="1"/>
          </p:cNvSpPr>
          <p:nvPr/>
        </p:nvSpPr>
        <p:spPr bwMode="auto">
          <a:xfrm>
            <a:off x="2306638" y="4505325"/>
            <a:ext cx="9937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800" b="0">
                <a:solidFill>
                  <a:srgbClr val="969696"/>
                </a:solidFill>
              </a:rPr>
              <a:t>Ba</a:t>
            </a:r>
            <a:r>
              <a:rPr lang="en-US" sz="2800" b="0">
                <a:solidFill>
                  <a:srgbClr val="000066"/>
                </a:solidFill>
              </a:rPr>
              <a:t>O </a:t>
            </a:r>
          </a:p>
        </p:txBody>
      </p:sp>
      <p:sp>
        <p:nvSpPr>
          <p:cNvPr id="62478" name="Rectangle 14"/>
          <p:cNvSpPr>
            <a:spLocks noChangeArrowheads="1"/>
          </p:cNvSpPr>
          <p:nvPr/>
        </p:nvSpPr>
        <p:spPr bwMode="auto">
          <a:xfrm>
            <a:off x="2308225" y="5187950"/>
            <a:ext cx="11493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800" b="0">
                <a:solidFill>
                  <a:srgbClr val="969696"/>
                </a:solidFill>
              </a:rPr>
              <a:t>Na</a:t>
            </a:r>
            <a:r>
              <a:rPr lang="en-US" sz="2800" b="0" baseline="-25000"/>
              <a:t>2</a:t>
            </a:r>
            <a:r>
              <a:rPr lang="en-US" sz="2800" b="0">
                <a:solidFill>
                  <a:srgbClr val="000066"/>
                </a:solidFill>
              </a:rPr>
              <a:t>O</a:t>
            </a:r>
            <a:r>
              <a:rPr lang="en-US" sz="2800" b="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62479" name="Rectangle 15"/>
          <p:cNvSpPr>
            <a:spLocks noChangeArrowheads="1"/>
          </p:cNvSpPr>
          <p:nvPr/>
        </p:nvSpPr>
        <p:spPr bwMode="auto">
          <a:xfrm>
            <a:off x="2320925" y="5830888"/>
            <a:ext cx="10699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800" b="0">
                <a:solidFill>
                  <a:srgbClr val="969696"/>
                </a:solidFill>
              </a:rPr>
              <a:t>Ba</a:t>
            </a:r>
            <a:r>
              <a:rPr lang="en-US" sz="2800" b="0">
                <a:solidFill>
                  <a:srgbClr val="000066"/>
                </a:solidFill>
              </a:rPr>
              <a:t>F</a:t>
            </a:r>
            <a:r>
              <a:rPr lang="en-US" sz="2800" b="0" baseline="-25000"/>
              <a:t>2</a:t>
            </a:r>
            <a:r>
              <a:rPr lang="en-US" sz="2800" b="0">
                <a:solidFill>
                  <a:srgbClr val="FF0000"/>
                </a:solidFill>
              </a:rPr>
              <a:t> </a:t>
            </a:r>
          </a:p>
        </p:txBody>
      </p:sp>
      <p:grpSp>
        <p:nvGrpSpPr>
          <p:cNvPr id="18442" name="Group 126"/>
          <p:cNvGrpSpPr>
            <a:grpSpLocks/>
          </p:cNvGrpSpPr>
          <p:nvPr/>
        </p:nvGrpSpPr>
        <p:grpSpPr bwMode="auto">
          <a:xfrm>
            <a:off x="3868738" y="304800"/>
            <a:ext cx="4962525" cy="1930400"/>
            <a:chOff x="691" y="2271"/>
            <a:chExt cx="4424" cy="1720"/>
          </a:xfrm>
        </p:grpSpPr>
        <p:sp>
          <p:nvSpPr>
            <p:cNvPr id="18453" name="Rectangle 17"/>
            <p:cNvSpPr>
              <a:spLocks noChangeArrowheads="1"/>
            </p:cNvSpPr>
            <p:nvPr/>
          </p:nvSpPr>
          <p:spPr bwMode="auto">
            <a:xfrm>
              <a:off x="1428" y="3008"/>
              <a:ext cx="246" cy="983"/>
            </a:xfrm>
            <a:prstGeom prst="rect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54" name="Rectangle 18"/>
            <p:cNvSpPr>
              <a:spLocks noChangeArrowheads="1"/>
            </p:cNvSpPr>
            <p:nvPr/>
          </p:nvSpPr>
          <p:spPr bwMode="auto">
            <a:xfrm>
              <a:off x="1674" y="3008"/>
              <a:ext cx="246" cy="983"/>
            </a:xfrm>
            <a:prstGeom prst="rect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55" name="Rectangle 19"/>
            <p:cNvSpPr>
              <a:spLocks noChangeArrowheads="1"/>
            </p:cNvSpPr>
            <p:nvPr/>
          </p:nvSpPr>
          <p:spPr bwMode="auto">
            <a:xfrm>
              <a:off x="1920" y="3008"/>
              <a:ext cx="246" cy="983"/>
            </a:xfrm>
            <a:prstGeom prst="rect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56" name="Rectangle 20"/>
            <p:cNvSpPr>
              <a:spLocks noChangeArrowheads="1"/>
            </p:cNvSpPr>
            <p:nvPr/>
          </p:nvSpPr>
          <p:spPr bwMode="auto">
            <a:xfrm>
              <a:off x="2166" y="3008"/>
              <a:ext cx="245" cy="983"/>
            </a:xfrm>
            <a:prstGeom prst="rect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57" name="Rectangle 21"/>
            <p:cNvSpPr>
              <a:spLocks noChangeArrowheads="1"/>
            </p:cNvSpPr>
            <p:nvPr/>
          </p:nvSpPr>
          <p:spPr bwMode="auto">
            <a:xfrm>
              <a:off x="937" y="2517"/>
              <a:ext cx="246" cy="1474"/>
            </a:xfrm>
            <a:prstGeom prst="rect">
              <a:avLst/>
            </a:prstGeom>
            <a:solidFill>
              <a:srgbClr val="C0C0C0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58" name="Rectangle 22"/>
            <p:cNvSpPr>
              <a:spLocks noChangeArrowheads="1"/>
            </p:cNvSpPr>
            <p:nvPr/>
          </p:nvSpPr>
          <p:spPr bwMode="auto">
            <a:xfrm>
              <a:off x="691" y="2271"/>
              <a:ext cx="246" cy="1720"/>
            </a:xfrm>
            <a:prstGeom prst="rect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59" name="Rectangle 23"/>
            <p:cNvSpPr>
              <a:spLocks noChangeArrowheads="1"/>
            </p:cNvSpPr>
            <p:nvPr/>
          </p:nvSpPr>
          <p:spPr bwMode="auto">
            <a:xfrm>
              <a:off x="2411" y="3008"/>
              <a:ext cx="246" cy="983"/>
            </a:xfrm>
            <a:prstGeom prst="rect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60" name="Rectangle 24"/>
            <p:cNvSpPr>
              <a:spLocks noChangeArrowheads="1"/>
            </p:cNvSpPr>
            <p:nvPr/>
          </p:nvSpPr>
          <p:spPr bwMode="auto">
            <a:xfrm>
              <a:off x="2657" y="3008"/>
              <a:ext cx="246" cy="983"/>
            </a:xfrm>
            <a:prstGeom prst="rect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61" name="Rectangle 25"/>
            <p:cNvSpPr>
              <a:spLocks noChangeArrowheads="1"/>
            </p:cNvSpPr>
            <p:nvPr/>
          </p:nvSpPr>
          <p:spPr bwMode="auto">
            <a:xfrm>
              <a:off x="3395" y="3008"/>
              <a:ext cx="245" cy="737"/>
            </a:xfrm>
            <a:prstGeom prst="rect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62" name="Rectangle 26"/>
            <p:cNvSpPr>
              <a:spLocks noChangeArrowheads="1"/>
            </p:cNvSpPr>
            <p:nvPr/>
          </p:nvSpPr>
          <p:spPr bwMode="auto">
            <a:xfrm>
              <a:off x="3640" y="2517"/>
              <a:ext cx="246" cy="1228"/>
            </a:xfrm>
            <a:prstGeom prst="rect">
              <a:avLst/>
            </a:prstGeom>
            <a:solidFill>
              <a:srgbClr val="C0C0C0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63" name="Rectangle 27"/>
            <p:cNvSpPr>
              <a:spLocks noChangeArrowheads="1"/>
            </p:cNvSpPr>
            <p:nvPr/>
          </p:nvSpPr>
          <p:spPr bwMode="auto">
            <a:xfrm>
              <a:off x="3886" y="2517"/>
              <a:ext cx="246" cy="1228"/>
            </a:xfrm>
            <a:prstGeom prst="rect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64" name="Rectangle 28"/>
            <p:cNvSpPr>
              <a:spLocks noChangeArrowheads="1"/>
            </p:cNvSpPr>
            <p:nvPr/>
          </p:nvSpPr>
          <p:spPr bwMode="auto">
            <a:xfrm>
              <a:off x="4132" y="2517"/>
              <a:ext cx="246" cy="1228"/>
            </a:xfrm>
            <a:prstGeom prst="rect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65" name="Rectangle 29"/>
            <p:cNvSpPr>
              <a:spLocks noChangeArrowheads="1"/>
            </p:cNvSpPr>
            <p:nvPr/>
          </p:nvSpPr>
          <p:spPr bwMode="auto">
            <a:xfrm>
              <a:off x="4378" y="2517"/>
              <a:ext cx="245" cy="1228"/>
            </a:xfrm>
            <a:prstGeom prst="rect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66" name="Rectangle 30"/>
            <p:cNvSpPr>
              <a:spLocks noChangeArrowheads="1"/>
            </p:cNvSpPr>
            <p:nvPr/>
          </p:nvSpPr>
          <p:spPr bwMode="auto">
            <a:xfrm>
              <a:off x="4623" y="2517"/>
              <a:ext cx="246" cy="1228"/>
            </a:xfrm>
            <a:prstGeom prst="rect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67" name="Rectangle 31"/>
            <p:cNvSpPr>
              <a:spLocks noChangeArrowheads="1"/>
            </p:cNvSpPr>
            <p:nvPr/>
          </p:nvSpPr>
          <p:spPr bwMode="auto">
            <a:xfrm>
              <a:off x="4869" y="2517"/>
              <a:ext cx="246" cy="1228"/>
            </a:xfrm>
            <a:prstGeom prst="rect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68" name="Rectangle 32"/>
            <p:cNvSpPr>
              <a:spLocks noChangeArrowheads="1"/>
            </p:cNvSpPr>
            <p:nvPr/>
          </p:nvSpPr>
          <p:spPr bwMode="auto">
            <a:xfrm>
              <a:off x="3149" y="3008"/>
              <a:ext cx="246" cy="737"/>
            </a:xfrm>
            <a:prstGeom prst="rect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69" name="Rectangle 33"/>
            <p:cNvSpPr>
              <a:spLocks noChangeArrowheads="1"/>
            </p:cNvSpPr>
            <p:nvPr/>
          </p:nvSpPr>
          <p:spPr bwMode="auto">
            <a:xfrm>
              <a:off x="2903" y="3008"/>
              <a:ext cx="246" cy="737"/>
            </a:xfrm>
            <a:prstGeom prst="rect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70" name="Rectangle 34"/>
            <p:cNvSpPr>
              <a:spLocks noChangeArrowheads="1"/>
            </p:cNvSpPr>
            <p:nvPr/>
          </p:nvSpPr>
          <p:spPr bwMode="auto">
            <a:xfrm>
              <a:off x="937" y="3008"/>
              <a:ext cx="4178" cy="246"/>
            </a:xfrm>
            <a:prstGeom prst="rect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71" name="Rectangle 35"/>
            <p:cNvSpPr>
              <a:spLocks noChangeArrowheads="1"/>
            </p:cNvSpPr>
            <p:nvPr/>
          </p:nvSpPr>
          <p:spPr bwMode="auto">
            <a:xfrm>
              <a:off x="691" y="3254"/>
              <a:ext cx="4424" cy="245"/>
            </a:xfrm>
            <a:prstGeom prst="rect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72" name="Rectangle 36"/>
            <p:cNvSpPr>
              <a:spLocks noChangeArrowheads="1"/>
            </p:cNvSpPr>
            <p:nvPr/>
          </p:nvSpPr>
          <p:spPr bwMode="auto">
            <a:xfrm>
              <a:off x="937" y="3499"/>
              <a:ext cx="4178" cy="246"/>
            </a:xfrm>
            <a:prstGeom prst="rect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73" name="Rectangle 37"/>
            <p:cNvSpPr>
              <a:spLocks noChangeArrowheads="1"/>
            </p:cNvSpPr>
            <p:nvPr/>
          </p:nvSpPr>
          <p:spPr bwMode="auto">
            <a:xfrm>
              <a:off x="3640" y="2762"/>
              <a:ext cx="1475" cy="246"/>
            </a:xfrm>
            <a:prstGeom prst="rect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74" name="Rectangle 38"/>
            <p:cNvSpPr>
              <a:spLocks noChangeArrowheads="1"/>
            </p:cNvSpPr>
            <p:nvPr/>
          </p:nvSpPr>
          <p:spPr bwMode="auto">
            <a:xfrm>
              <a:off x="691" y="2271"/>
              <a:ext cx="246" cy="246"/>
            </a:xfrm>
            <a:prstGeom prst="rect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75" name="Rectangle 39"/>
            <p:cNvSpPr>
              <a:spLocks noChangeArrowheads="1"/>
            </p:cNvSpPr>
            <p:nvPr/>
          </p:nvSpPr>
          <p:spPr bwMode="auto">
            <a:xfrm>
              <a:off x="691" y="2517"/>
              <a:ext cx="492" cy="245"/>
            </a:xfrm>
            <a:prstGeom prst="rect">
              <a:avLst/>
            </a:prstGeom>
            <a:solidFill>
              <a:srgbClr val="C0C0C0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76" name="Rectangle 40"/>
            <p:cNvSpPr>
              <a:spLocks noChangeArrowheads="1"/>
            </p:cNvSpPr>
            <p:nvPr/>
          </p:nvSpPr>
          <p:spPr bwMode="auto">
            <a:xfrm>
              <a:off x="1183" y="3008"/>
              <a:ext cx="245" cy="983"/>
            </a:xfrm>
            <a:prstGeom prst="rect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77" name="Rectangle 41"/>
            <p:cNvSpPr>
              <a:spLocks noChangeArrowheads="1"/>
            </p:cNvSpPr>
            <p:nvPr/>
          </p:nvSpPr>
          <p:spPr bwMode="auto">
            <a:xfrm>
              <a:off x="691" y="3008"/>
              <a:ext cx="246" cy="983"/>
            </a:xfrm>
            <a:prstGeom prst="rect">
              <a:avLst/>
            </a:prstGeom>
            <a:solidFill>
              <a:srgbClr val="C0C0C0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78" name="Rectangle 42"/>
            <p:cNvSpPr>
              <a:spLocks noChangeArrowheads="1"/>
            </p:cNvSpPr>
            <p:nvPr/>
          </p:nvSpPr>
          <p:spPr bwMode="auto">
            <a:xfrm>
              <a:off x="691" y="3745"/>
              <a:ext cx="246" cy="246"/>
            </a:xfrm>
            <a:prstGeom prst="rect">
              <a:avLst/>
            </a:prstGeom>
            <a:solidFill>
              <a:srgbClr val="C0C0C0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79" name="Rectangle 43"/>
            <p:cNvSpPr>
              <a:spLocks noChangeArrowheads="1"/>
            </p:cNvSpPr>
            <p:nvPr/>
          </p:nvSpPr>
          <p:spPr bwMode="auto">
            <a:xfrm>
              <a:off x="4869" y="2271"/>
              <a:ext cx="246" cy="246"/>
            </a:xfrm>
            <a:prstGeom prst="rect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80" name="Rectangle 44"/>
            <p:cNvSpPr>
              <a:spLocks noChangeArrowheads="1"/>
            </p:cNvSpPr>
            <p:nvPr/>
          </p:nvSpPr>
          <p:spPr bwMode="auto">
            <a:xfrm>
              <a:off x="691" y="3745"/>
              <a:ext cx="246" cy="246"/>
            </a:xfrm>
            <a:prstGeom prst="rect">
              <a:avLst/>
            </a:prstGeom>
            <a:solidFill>
              <a:srgbClr val="C0C0C0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81" name="Rectangle 45"/>
            <p:cNvSpPr>
              <a:spLocks noChangeArrowheads="1"/>
            </p:cNvSpPr>
            <p:nvPr/>
          </p:nvSpPr>
          <p:spPr bwMode="auto">
            <a:xfrm>
              <a:off x="937" y="3745"/>
              <a:ext cx="246" cy="246"/>
            </a:xfrm>
            <a:prstGeom prst="rect">
              <a:avLst/>
            </a:prstGeom>
            <a:solidFill>
              <a:srgbClr val="C0C0C0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82" name="Rectangle 46"/>
            <p:cNvSpPr>
              <a:spLocks noChangeArrowheads="1"/>
            </p:cNvSpPr>
            <p:nvPr/>
          </p:nvSpPr>
          <p:spPr bwMode="auto">
            <a:xfrm>
              <a:off x="937" y="3499"/>
              <a:ext cx="246" cy="246"/>
            </a:xfrm>
            <a:prstGeom prst="rect">
              <a:avLst/>
            </a:prstGeom>
            <a:solidFill>
              <a:srgbClr val="C0C0C0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83" name="Rectangle 47"/>
            <p:cNvSpPr>
              <a:spLocks noChangeArrowheads="1"/>
            </p:cNvSpPr>
            <p:nvPr/>
          </p:nvSpPr>
          <p:spPr bwMode="auto">
            <a:xfrm>
              <a:off x="691" y="3254"/>
              <a:ext cx="246" cy="245"/>
            </a:xfrm>
            <a:prstGeom prst="rect">
              <a:avLst/>
            </a:prstGeom>
            <a:solidFill>
              <a:srgbClr val="C0C0C0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84" name="Rectangle 48"/>
            <p:cNvSpPr>
              <a:spLocks noChangeArrowheads="1"/>
            </p:cNvSpPr>
            <p:nvPr/>
          </p:nvSpPr>
          <p:spPr bwMode="auto">
            <a:xfrm>
              <a:off x="937" y="3008"/>
              <a:ext cx="246" cy="246"/>
            </a:xfrm>
            <a:prstGeom prst="rect">
              <a:avLst/>
            </a:prstGeom>
            <a:solidFill>
              <a:srgbClr val="C0C0C0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85" name="Rectangle 49"/>
            <p:cNvSpPr>
              <a:spLocks noChangeArrowheads="1"/>
            </p:cNvSpPr>
            <p:nvPr/>
          </p:nvSpPr>
          <p:spPr bwMode="auto">
            <a:xfrm>
              <a:off x="691" y="2762"/>
              <a:ext cx="246" cy="246"/>
            </a:xfrm>
            <a:prstGeom prst="rect">
              <a:avLst/>
            </a:prstGeom>
            <a:solidFill>
              <a:srgbClr val="C0C0C0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86" name="Rectangle 50"/>
            <p:cNvSpPr>
              <a:spLocks noChangeArrowheads="1"/>
            </p:cNvSpPr>
            <p:nvPr/>
          </p:nvSpPr>
          <p:spPr bwMode="auto">
            <a:xfrm>
              <a:off x="937" y="2517"/>
              <a:ext cx="246" cy="245"/>
            </a:xfrm>
            <a:prstGeom prst="rect">
              <a:avLst/>
            </a:prstGeom>
            <a:solidFill>
              <a:srgbClr val="C0C0C0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87" name="Rectangle 51"/>
            <p:cNvSpPr>
              <a:spLocks noChangeArrowheads="1"/>
            </p:cNvSpPr>
            <p:nvPr/>
          </p:nvSpPr>
          <p:spPr bwMode="auto">
            <a:xfrm>
              <a:off x="691" y="3499"/>
              <a:ext cx="246" cy="246"/>
            </a:xfrm>
            <a:prstGeom prst="rect">
              <a:avLst/>
            </a:prstGeom>
            <a:solidFill>
              <a:srgbClr val="C0C0C0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88" name="Rectangle 52"/>
            <p:cNvSpPr>
              <a:spLocks noChangeArrowheads="1"/>
            </p:cNvSpPr>
            <p:nvPr/>
          </p:nvSpPr>
          <p:spPr bwMode="auto">
            <a:xfrm>
              <a:off x="937" y="3254"/>
              <a:ext cx="246" cy="245"/>
            </a:xfrm>
            <a:prstGeom prst="rect">
              <a:avLst/>
            </a:prstGeom>
            <a:solidFill>
              <a:srgbClr val="C0C0C0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89" name="Rectangle 53"/>
            <p:cNvSpPr>
              <a:spLocks noChangeArrowheads="1"/>
            </p:cNvSpPr>
            <p:nvPr/>
          </p:nvSpPr>
          <p:spPr bwMode="auto">
            <a:xfrm>
              <a:off x="691" y="3008"/>
              <a:ext cx="246" cy="246"/>
            </a:xfrm>
            <a:prstGeom prst="rect">
              <a:avLst/>
            </a:prstGeom>
            <a:solidFill>
              <a:srgbClr val="C0C0C0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90" name="Rectangle 54"/>
            <p:cNvSpPr>
              <a:spLocks noChangeArrowheads="1"/>
            </p:cNvSpPr>
            <p:nvPr/>
          </p:nvSpPr>
          <p:spPr bwMode="auto">
            <a:xfrm>
              <a:off x="937" y="2762"/>
              <a:ext cx="246" cy="246"/>
            </a:xfrm>
            <a:prstGeom prst="rect">
              <a:avLst/>
            </a:prstGeom>
            <a:solidFill>
              <a:srgbClr val="C0C0C0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91" name="Rectangle 55"/>
            <p:cNvSpPr>
              <a:spLocks noChangeArrowheads="1"/>
            </p:cNvSpPr>
            <p:nvPr/>
          </p:nvSpPr>
          <p:spPr bwMode="auto">
            <a:xfrm>
              <a:off x="691" y="2517"/>
              <a:ext cx="246" cy="245"/>
            </a:xfrm>
            <a:prstGeom prst="rect">
              <a:avLst/>
            </a:prstGeom>
            <a:solidFill>
              <a:srgbClr val="C0C0C0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92" name="Rectangle 56"/>
            <p:cNvSpPr>
              <a:spLocks noChangeArrowheads="1"/>
            </p:cNvSpPr>
            <p:nvPr/>
          </p:nvSpPr>
          <p:spPr bwMode="auto">
            <a:xfrm>
              <a:off x="3640" y="2517"/>
              <a:ext cx="246" cy="245"/>
            </a:xfrm>
            <a:prstGeom prst="rect">
              <a:avLst/>
            </a:prstGeom>
            <a:solidFill>
              <a:srgbClr val="C0C0C0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93" name="Rectangle 57"/>
            <p:cNvSpPr>
              <a:spLocks noChangeArrowheads="1"/>
            </p:cNvSpPr>
            <p:nvPr/>
          </p:nvSpPr>
          <p:spPr bwMode="auto">
            <a:xfrm>
              <a:off x="3640" y="2762"/>
              <a:ext cx="246" cy="246"/>
            </a:xfrm>
            <a:prstGeom prst="rect">
              <a:avLst/>
            </a:prstGeom>
            <a:solidFill>
              <a:srgbClr val="C0C0C0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94" name="Rectangle 58"/>
            <p:cNvSpPr>
              <a:spLocks noChangeArrowheads="1"/>
            </p:cNvSpPr>
            <p:nvPr/>
          </p:nvSpPr>
          <p:spPr bwMode="auto">
            <a:xfrm>
              <a:off x="3886" y="2762"/>
              <a:ext cx="246" cy="246"/>
            </a:xfrm>
            <a:prstGeom prst="rect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95" name="Rectangle 59"/>
            <p:cNvSpPr>
              <a:spLocks noChangeArrowheads="1"/>
            </p:cNvSpPr>
            <p:nvPr/>
          </p:nvSpPr>
          <p:spPr bwMode="auto">
            <a:xfrm>
              <a:off x="3640" y="3008"/>
              <a:ext cx="246" cy="246"/>
            </a:xfrm>
            <a:prstGeom prst="rect">
              <a:avLst/>
            </a:prstGeom>
            <a:solidFill>
              <a:srgbClr val="C0C0C0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96" name="Rectangle 60"/>
            <p:cNvSpPr>
              <a:spLocks noChangeArrowheads="1"/>
            </p:cNvSpPr>
            <p:nvPr/>
          </p:nvSpPr>
          <p:spPr bwMode="auto">
            <a:xfrm>
              <a:off x="3640" y="3254"/>
              <a:ext cx="246" cy="245"/>
            </a:xfrm>
            <a:prstGeom prst="rect">
              <a:avLst/>
            </a:prstGeom>
            <a:solidFill>
              <a:srgbClr val="C0C0C0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97" name="Rectangle 61"/>
            <p:cNvSpPr>
              <a:spLocks noChangeArrowheads="1"/>
            </p:cNvSpPr>
            <p:nvPr/>
          </p:nvSpPr>
          <p:spPr bwMode="auto">
            <a:xfrm>
              <a:off x="3640" y="3499"/>
              <a:ext cx="246" cy="246"/>
            </a:xfrm>
            <a:prstGeom prst="rect">
              <a:avLst/>
            </a:prstGeom>
            <a:solidFill>
              <a:srgbClr val="C0C0C0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98" name="Rectangle 62"/>
            <p:cNvSpPr>
              <a:spLocks noChangeArrowheads="1"/>
            </p:cNvSpPr>
            <p:nvPr/>
          </p:nvSpPr>
          <p:spPr bwMode="auto">
            <a:xfrm>
              <a:off x="3886" y="3008"/>
              <a:ext cx="246" cy="246"/>
            </a:xfrm>
            <a:prstGeom prst="rect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99" name="Rectangle 63"/>
            <p:cNvSpPr>
              <a:spLocks noChangeArrowheads="1"/>
            </p:cNvSpPr>
            <p:nvPr/>
          </p:nvSpPr>
          <p:spPr bwMode="auto">
            <a:xfrm>
              <a:off x="3886" y="3254"/>
              <a:ext cx="246" cy="245"/>
            </a:xfrm>
            <a:prstGeom prst="rect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500" name="Rectangle 64"/>
            <p:cNvSpPr>
              <a:spLocks noChangeArrowheads="1"/>
            </p:cNvSpPr>
            <p:nvPr/>
          </p:nvSpPr>
          <p:spPr bwMode="auto">
            <a:xfrm>
              <a:off x="3886" y="3499"/>
              <a:ext cx="246" cy="246"/>
            </a:xfrm>
            <a:prstGeom prst="rect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501" name="Rectangle 65"/>
            <p:cNvSpPr>
              <a:spLocks noChangeArrowheads="1"/>
            </p:cNvSpPr>
            <p:nvPr/>
          </p:nvSpPr>
          <p:spPr bwMode="auto">
            <a:xfrm>
              <a:off x="4132" y="3008"/>
              <a:ext cx="246" cy="246"/>
            </a:xfrm>
            <a:prstGeom prst="rect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502" name="Rectangle 66"/>
            <p:cNvSpPr>
              <a:spLocks noChangeArrowheads="1"/>
            </p:cNvSpPr>
            <p:nvPr/>
          </p:nvSpPr>
          <p:spPr bwMode="auto">
            <a:xfrm>
              <a:off x="4132" y="3254"/>
              <a:ext cx="246" cy="245"/>
            </a:xfrm>
            <a:prstGeom prst="rect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503" name="Rectangle 67"/>
            <p:cNvSpPr>
              <a:spLocks noChangeArrowheads="1"/>
            </p:cNvSpPr>
            <p:nvPr/>
          </p:nvSpPr>
          <p:spPr bwMode="auto">
            <a:xfrm>
              <a:off x="4132" y="3499"/>
              <a:ext cx="246" cy="246"/>
            </a:xfrm>
            <a:prstGeom prst="rect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18504" name="Group 68"/>
            <p:cNvGrpSpPr>
              <a:grpSpLocks/>
            </p:cNvGrpSpPr>
            <p:nvPr/>
          </p:nvGrpSpPr>
          <p:grpSpPr bwMode="auto">
            <a:xfrm>
              <a:off x="691" y="2271"/>
              <a:ext cx="4424" cy="1474"/>
              <a:chOff x="727" y="2262"/>
              <a:chExt cx="4424" cy="1474"/>
            </a:xfrm>
          </p:grpSpPr>
          <p:sp>
            <p:nvSpPr>
              <p:cNvPr id="18545" name="Rectangle 69"/>
              <p:cNvSpPr>
                <a:spLocks noChangeArrowheads="1"/>
              </p:cNvSpPr>
              <p:nvPr/>
            </p:nvSpPr>
            <p:spPr bwMode="auto">
              <a:xfrm>
                <a:off x="727" y="2262"/>
                <a:ext cx="246" cy="246"/>
              </a:xfrm>
              <a:prstGeom prst="rect">
                <a:avLst/>
              </a:prstGeom>
              <a:solidFill>
                <a:srgbClr val="000066"/>
              </a:solidFill>
              <a:ln w="254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546" name="Rectangle 70"/>
              <p:cNvSpPr>
                <a:spLocks noChangeArrowheads="1"/>
              </p:cNvSpPr>
              <p:nvPr/>
            </p:nvSpPr>
            <p:spPr bwMode="auto">
              <a:xfrm>
                <a:off x="4905" y="2262"/>
                <a:ext cx="246" cy="246"/>
              </a:xfrm>
              <a:prstGeom prst="rect">
                <a:avLst/>
              </a:prstGeom>
              <a:solidFill>
                <a:srgbClr val="000066"/>
              </a:solidFill>
              <a:ln w="254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547" name="Rectangle 71"/>
              <p:cNvSpPr>
                <a:spLocks noChangeArrowheads="1"/>
              </p:cNvSpPr>
              <p:nvPr/>
            </p:nvSpPr>
            <p:spPr bwMode="auto">
              <a:xfrm>
                <a:off x="3922" y="2508"/>
                <a:ext cx="246" cy="245"/>
              </a:xfrm>
              <a:prstGeom prst="rect">
                <a:avLst/>
              </a:prstGeom>
              <a:solidFill>
                <a:srgbClr val="000066"/>
              </a:solidFill>
              <a:ln w="254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548" name="Rectangle 72"/>
              <p:cNvSpPr>
                <a:spLocks noChangeArrowheads="1"/>
              </p:cNvSpPr>
              <p:nvPr/>
            </p:nvSpPr>
            <p:spPr bwMode="auto">
              <a:xfrm>
                <a:off x="4168" y="2508"/>
                <a:ext cx="246" cy="245"/>
              </a:xfrm>
              <a:prstGeom prst="rect">
                <a:avLst/>
              </a:prstGeom>
              <a:solidFill>
                <a:srgbClr val="000066"/>
              </a:solidFill>
              <a:ln w="254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549" name="Rectangle 73"/>
              <p:cNvSpPr>
                <a:spLocks noChangeArrowheads="1"/>
              </p:cNvSpPr>
              <p:nvPr/>
            </p:nvSpPr>
            <p:spPr bwMode="auto">
              <a:xfrm>
                <a:off x="4414" y="2508"/>
                <a:ext cx="245" cy="245"/>
              </a:xfrm>
              <a:prstGeom prst="rect">
                <a:avLst/>
              </a:prstGeom>
              <a:solidFill>
                <a:srgbClr val="000066"/>
              </a:solidFill>
              <a:ln w="254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550" name="Rectangle 74"/>
              <p:cNvSpPr>
                <a:spLocks noChangeArrowheads="1"/>
              </p:cNvSpPr>
              <p:nvPr/>
            </p:nvSpPr>
            <p:spPr bwMode="auto">
              <a:xfrm>
                <a:off x="4168" y="2753"/>
                <a:ext cx="246" cy="246"/>
              </a:xfrm>
              <a:prstGeom prst="rect">
                <a:avLst/>
              </a:prstGeom>
              <a:solidFill>
                <a:srgbClr val="000066"/>
              </a:solidFill>
              <a:ln w="254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551" name="Rectangle 75"/>
              <p:cNvSpPr>
                <a:spLocks noChangeArrowheads="1"/>
              </p:cNvSpPr>
              <p:nvPr/>
            </p:nvSpPr>
            <p:spPr bwMode="auto">
              <a:xfrm>
                <a:off x="4905" y="2508"/>
                <a:ext cx="246" cy="245"/>
              </a:xfrm>
              <a:prstGeom prst="rect">
                <a:avLst/>
              </a:prstGeom>
              <a:solidFill>
                <a:srgbClr val="000066"/>
              </a:solidFill>
              <a:ln w="254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552" name="Rectangle 76"/>
              <p:cNvSpPr>
                <a:spLocks noChangeArrowheads="1"/>
              </p:cNvSpPr>
              <p:nvPr/>
            </p:nvSpPr>
            <p:spPr bwMode="auto">
              <a:xfrm>
                <a:off x="4905" y="2753"/>
                <a:ext cx="246" cy="246"/>
              </a:xfrm>
              <a:prstGeom prst="rect">
                <a:avLst/>
              </a:prstGeom>
              <a:solidFill>
                <a:srgbClr val="000066"/>
              </a:solidFill>
              <a:ln w="254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553" name="Rectangle 77"/>
              <p:cNvSpPr>
                <a:spLocks noChangeArrowheads="1"/>
              </p:cNvSpPr>
              <p:nvPr/>
            </p:nvSpPr>
            <p:spPr bwMode="auto">
              <a:xfrm>
                <a:off x="4905" y="2999"/>
                <a:ext cx="246" cy="246"/>
              </a:xfrm>
              <a:prstGeom prst="rect">
                <a:avLst/>
              </a:prstGeom>
              <a:solidFill>
                <a:srgbClr val="000066"/>
              </a:solidFill>
              <a:ln w="254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554" name="Rectangle 78"/>
              <p:cNvSpPr>
                <a:spLocks noChangeArrowheads="1"/>
              </p:cNvSpPr>
              <p:nvPr/>
            </p:nvSpPr>
            <p:spPr bwMode="auto">
              <a:xfrm>
                <a:off x="4905" y="3245"/>
                <a:ext cx="246" cy="245"/>
              </a:xfrm>
              <a:prstGeom prst="rect">
                <a:avLst/>
              </a:prstGeom>
              <a:solidFill>
                <a:srgbClr val="000066"/>
              </a:solidFill>
              <a:ln w="254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555" name="Rectangle 79"/>
              <p:cNvSpPr>
                <a:spLocks noChangeArrowheads="1"/>
              </p:cNvSpPr>
              <p:nvPr/>
            </p:nvSpPr>
            <p:spPr bwMode="auto">
              <a:xfrm>
                <a:off x="4905" y="3490"/>
                <a:ext cx="246" cy="246"/>
              </a:xfrm>
              <a:prstGeom prst="rect">
                <a:avLst/>
              </a:prstGeom>
              <a:solidFill>
                <a:srgbClr val="000066"/>
              </a:solidFill>
              <a:ln w="254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556" name="Rectangle 80"/>
              <p:cNvSpPr>
                <a:spLocks noChangeArrowheads="1"/>
              </p:cNvSpPr>
              <p:nvPr/>
            </p:nvSpPr>
            <p:spPr bwMode="auto">
              <a:xfrm>
                <a:off x="4659" y="2508"/>
                <a:ext cx="246" cy="245"/>
              </a:xfrm>
              <a:prstGeom prst="rect">
                <a:avLst/>
              </a:prstGeom>
              <a:solidFill>
                <a:srgbClr val="000066"/>
              </a:solidFill>
              <a:ln w="254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557" name="Rectangle 81"/>
              <p:cNvSpPr>
                <a:spLocks noChangeArrowheads="1"/>
              </p:cNvSpPr>
              <p:nvPr/>
            </p:nvSpPr>
            <p:spPr bwMode="auto">
              <a:xfrm>
                <a:off x="4659" y="2753"/>
                <a:ext cx="246" cy="246"/>
              </a:xfrm>
              <a:prstGeom prst="rect">
                <a:avLst/>
              </a:prstGeom>
              <a:solidFill>
                <a:srgbClr val="000066"/>
              </a:solidFill>
              <a:ln w="254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558" name="Rectangle 82"/>
              <p:cNvSpPr>
                <a:spLocks noChangeArrowheads="1"/>
              </p:cNvSpPr>
              <p:nvPr/>
            </p:nvSpPr>
            <p:spPr bwMode="auto">
              <a:xfrm>
                <a:off x="4414" y="2753"/>
                <a:ext cx="245" cy="246"/>
              </a:xfrm>
              <a:prstGeom prst="rect">
                <a:avLst/>
              </a:prstGeom>
              <a:solidFill>
                <a:srgbClr val="000066"/>
              </a:solidFill>
              <a:ln w="254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559" name="Rectangle 83"/>
              <p:cNvSpPr>
                <a:spLocks noChangeArrowheads="1"/>
              </p:cNvSpPr>
              <p:nvPr/>
            </p:nvSpPr>
            <p:spPr bwMode="auto">
              <a:xfrm>
                <a:off x="4659" y="2999"/>
                <a:ext cx="246" cy="246"/>
              </a:xfrm>
              <a:prstGeom prst="rect">
                <a:avLst/>
              </a:prstGeom>
              <a:solidFill>
                <a:srgbClr val="000066"/>
              </a:solidFill>
              <a:ln w="254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560" name="Rectangle 84"/>
              <p:cNvSpPr>
                <a:spLocks noChangeArrowheads="1"/>
              </p:cNvSpPr>
              <p:nvPr/>
            </p:nvSpPr>
            <p:spPr bwMode="auto">
              <a:xfrm>
                <a:off x="4414" y="2999"/>
                <a:ext cx="245" cy="246"/>
              </a:xfrm>
              <a:prstGeom prst="rect">
                <a:avLst/>
              </a:prstGeom>
              <a:solidFill>
                <a:srgbClr val="000066"/>
              </a:solidFill>
              <a:ln w="254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561" name="Rectangle 85"/>
              <p:cNvSpPr>
                <a:spLocks noChangeArrowheads="1"/>
              </p:cNvSpPr>
              <p:nvPr/>
            </p:nvSpPr>
            <p:spPr bwMode="auto">
              <a:xfrm>
                <a:off x="4659" y="3245"/>
                <a:ext cx="246" cy="245"/>
              </a:xfrm>
              <a:prstGeom prst="rect">
                <a:avLst/>
              </a:prstGeom>
              <a:solidFill>
                <a:srgbClr val="000066"/>
              </a:solidFill>
              <a:ln w="254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8505" name="Rectangle 86"/>
            <p:cNvSpPr>
              <a:spLocks noChangeArrowheads="1"/>
            </p:cNvSpPr>
            <p:nvPr/>
          </p:nvSpPr>
          <p:spPr bwMode="auto">
            <a:xfrm>
              <a:off x="4623" y="3499"/>
              <a:ext cx="246" cy="246"/>
            </a:xfrm>
            <a:prstGeom prst="rect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506" name="Rectangle 87"/>
            <p:cNvSpPr>
              <a:spLocks noChangeArrowheads="1"/>
            </p:cNvSpPr>
            <p:nvPr/>
          </p:nvSpPr>
          <p:spPr bwMode="auto">
            <a:xfrm>
              <a:off x="4378" y="3254"/>
              <a:ext cx="245" cy="245"/>
            </a:xfrm>
            <a:prstGeom prst="rect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507" name="Rectangle 88"/>
            <p:cNvSpPr>
              <a:spLocks noChangeArrowheads="1"/>
            </p:cNvSpPr>
            <p:nvPr/>
          </p:nvSpPr>
          <p:spPr bwMode="auto">
            <a:xfrm>
              <a:off x="4378" y="3499"/>
              <a:ext cx="245" cy="246"/>
            </a:xfrm>
            <a:prstGeom prst="rect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508" name="Rectangle 89"/>
            <p:cNvSpPr>
              <a:spLocks noChangeArrowheads="1"/>
            </p:cNvSpPr>
            <p:nvPr/>
          </p:nvSpPr>
          <p:spPr bwMode="auto">
            <a:xfrm>
              <a:off x="3395" y="3008"/>
              <a:ext cx="245" cy="246"/>
            </a:xfrm>
            <a:prstGeom prst="rect">
              <a:avLst/>
            </a:prstGeom>
            <a:solidFill>
              <a:srgbClr val="C0C0C0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509" name="Rectangle 90"/>
            <p:cNvSpPr>
              <a:spLocks noChangeArrowheads="1"/>
            </p:cNvSpPr>
            <p:nvPr/>
          </p:nvSpPr>
          <p:spPr bwMode="auto">
            <a:xfrm>
              <a:off x="3395" y="3254"/>
              <a:ext cx="245" cy="245"/>
            </a:xfrm>
            <a:prstGeom prst="rect">
              <a:avLst/>
            </a:prstGeom>
            <a:solidFill>
              <a:srgbClr val="C0C0C0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510" name="Rectangle 91"/>
            <p:cNvSpPr>
              <a:spLocks noChangeArrowheads="1"/>
            </p:cNvSpPr>
            <p:nvPr/>
          </p:nvSpPr>
          <p:spPr bwMode="auto">
            <a:xfrm>
              <a:off x="3395" y="3499"/>
              <a:ext cx="245" cy="246"/>
            </a:xfrm>
            <a:prstGeom prst="rect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511" name="Rectangle 92"/>
            <p:cNvSpPr>
              <a:spLocks noChangeArrowheads="1"/>
            </p:cNvSpPr>
            <p:nvPr/>
          </p:nvSpPr>
          <p:spPr bwMode="auto">
            <a:xfrm>
              <a:off x="3149" y="3008"/>
              <a:ext cx="246" cy="246"/>
            </a:xfrm>
            <a:prstGeom prst="rect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512" name="Rectangle 93"/>
            <p:cNvSpPr>
              <a:spLocks noChangeArrowheads="1"/>
            </p:cNvSpPr>
            <p:nvPr/>
          </p:nvSpPr>
          <p:spPr bwMode="auto">
            <a:xfrm>
              <a:off x="3149" y="3254"/>
              <a:ext cx="246" cy="245"/>
            </a:xfrm>
            <a:prstGeom prst="rect">
              <a:avLst/>
            </a:prstGeom>
            <a:solidFill>
              <a:srgbClr val="C0C0C0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513" name="Rectangle 94"/>
            <p:cNvSpPr>
              <a:spLocks noChangeArrowheads="1"/>
            </p:cNvSpPr>
            <p:nvPr/>
          </p:nvSpPr>
          <p:spPr bwMode="auto">
            <a:xfrm>
              <a:off x="3149" y="3499"/>
              <a:ext cx="246" cy="246"/>
            </a:xfrm>
            <a:prstGeom prst="rect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514" name="Rectangle 95"/>
            <p:cNvSpPr>
              <a:spLocks noChangeArrowheads="1"/>
            </p:cNvSpPr>
            <p:nvPr/>
          </p:nvSpPr>
          <p:spPr bwMode="auto">
            <a:xfrm>
              <a:off x="2903" y="3008"/>
              <a:ext cx="246" cy="246"/>
            </a:xfrm>
            <a:prstGeom prst="rect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515" name="Rectangle 96"/>
            <p:cNvSpPr>
              <a:spLocks noChangeArrowheads="1"/>
            </p:cNvSpPr>
            <p:nvPr/>
          </p:nvSpPr>
          <p:spPr bwMode="auto">
            <a:xfrm>
              <a:off x="2903" y="3254"/>
              <a:ext cx="246" cy="245"/>
            </a:xfrm>
            <a:prstGeom prst="rect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516" name="Rectangle 97"/>
            <p:cNvSpPr>
              <a:spLocks noChangeArrowheads="1"/>
            </p:cNvSpPr>
            <p:nvPr/>
          </p:nvSpPr>
          <p:spPr bwMode="auto">
            <a:xfrm>
              <a:off x="2903" y="3499"/>
              <a:ext cx="246" cy="246"/>
            </a:xfrm>
            <a:prstGeom prst="rect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517" name="Rectangle 98"/>
            <p:cNvSpPr>
              <a:spLocks noChangeArrowheads="1"/>
            </p:cNvSpPr>
            <p:nvPr/>
          </p:nvSpPr>
          <p:spPr bwMode="auto">
            <a:xfrm>
              <a:off x="1183" y="3008"/>
              <a:ext cx="245" cy="246"/>
            </a:xfrm>
            <a:prstGeom prst="rect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518" name="Rectangle 99"/>
            <p:cNvSpPr>
              <a:spLocks noChangeArrowheads="1"/>
            </p:cNvSpPr>
            <p:nvPr/>
          </p:nvSpPr>
          <p:spPr bwMode="auto">
            <a:xfrm>
              <a:off x="1183" y="3254"/>
              <a:ext cx="245" cy="245"/>
            </a:xfrm>
            <a:prstGeom prst="rect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519" name="Rectangle 100"/>
            <p:cNvSpPr>
              <a:spLocks noChangeArrowheads="1"/>
            </p:cNvSpPr>
            <p:nvPr/>
          </p:nvSpPr>
          <p:spPr bwMode="auto">
            <a:xfrm>
              <a:off x="1183" y="3499"/>
              <a:ext cx="245" cy="246"/>
            </a:xfrm>
            <a:prstGeom prst="rect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520" name="Rectangle 101"/>
            <p:cNvSpPr>
              <a:spLocks noChangeArrowheads="1"/>
            </p:cNvSpPr>
            <p:nvPr/>
          </p:nvSpPr>
          <p:spPr bwMode="auto">
            <a:xfrm>
              <a:off x="1183" y="3745"/>
              <a:ext cx="245" cy="246"/>
            </a:xfrm>
            <a:prstGeom prst="rect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521" name="Rectangle 102"/>
            <p:cNvSpPr>
              <a:spLocks noChangeArrowheads="1"/>
            </p:cNvSpPr>
            <p:nvPr/>
          </p:nvSpPr>
          <p:spPr bwMode="auto">
            <a:xfrm>
              <a:off x="1428" y="3008"/>
              <a:ext cx="246" cy="246"/>
            </a:xfrm>
            <a:prstGeom prst="rect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522" name="Rectangle 103"/>
            <p:cNvSpPr>
              <a:spLocks noChangeArrowheads="1"/>
            </p:cNvSpPr>
            <p:nvPr/>
          </p:nvSpPr>
          <p:spPr bwMode="auto">
            <a:xfrm>
              <a:off x="1428" y="3254"/>
              <a:ext cx="246" cy="245"/>
            </a:xfrm>
            <a:prstGeom prst="rect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523" name="Rectangle 104"/>
            <p:cNvSpPr>
              <a:spLocks noChangeArrowheads="1"/>
            </p:cNvSpPr>
            <p:nvPr/>
          </p:nvSpPr>
          <p:spPr bwMode="auto">
            <a:xfrm>
              <a:off x="1428" y="3499"/>
              <a:ext cx="246" cy="246"/>
            </a:xfrm>
            <a:prstGeom prst="rect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524" name="Rectangle 105"/>
            <p:cNvSpPr>
              <a:spLocks noChangeArrowheads="1"/>
            </p:cNvSpPr>
            <p:nvPr/>
          </p:nvSpPr>
          <p:spPr bwMode="auto">
            <a:xfrm>
              <a:off x="1428" y="3745"/>
              <a:ext cx="246" cy="246"/>
            </a:xfrm>
            <a:prstGeom prst="rect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525" name="Rectangle 106"/>
            <p:cNvSpPr>
              <a:spLocks noChangeArrowheads="1"/>
            </p:cNvSpPr>
            <p:nvPr/>
          </p:nvSpPr>
          <p:spPr bwMode="auto">
            <a:xfrm>
              <a:off x="1674" y="3008"/>
              <a:ext cx="246" cy="246"/>
            </a:xfrm>
            <a:prstGeom prst="rect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526" name="Rectangle 107"/>
            <p:cNvSpPr>
              <a:spLocks noChangeArrowheads="1"/>
            </p:cNvSpPr>
            <p:nvPr/>
          </p:nvSpPr>
          <p:spPr bwMode="auto">
            <a:xfrm>
              <a:off x="1674" y="3254"/>
              <a:ext cx="246" cy="245"/>
            </a:xfrm>
            <a:prstGeom prst="rect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527" name="Rectangle 108"/>
            <p:cNvSpPr>
              <a:spLocks noChangeArrowheads="1"/>
            </p:cNvSpPr>
            <p:nvPr/>
          </p:nvSpPr>
          <p:spPr bwMode="auto">
            <a:xfrm>
              <a:off x="1674" y="3499"/>
              <a:ext cx="246" cy="246"/>
            </a:xfrm>
            <a:prstGeom prst="rect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528" name="Rectangle 109"/>
            <p:cNvSpPr>
              <a:spLocks noChangeArrowheads="1"/>
            </p:cNvSpPr>
            <p:nvPr/>
          </p:nvSpPr>
          <p:spPr bwMode="auto">
            <a:xfrm>
              <a:off x="1674" y="3745"/>
              <a:ext cx="246" cy="246"/>
            </a:xfrm>
            <a:prstGeom prst="rect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529" name="Rectangle 110"/>
            <p:cNvSpPr>
              <a:spLocks noChangeArrowheads="1"/>
            </p:cNvSpPr>
            <p:nvPr/>
          </p:nvSpPr>
          <p:spPr bwMode="auto">
            <a:xfrm>
              <a:off x="1920" y="3008"/>
              <a:ext cx="246" cy="246"/>
            </a:xfrm>
            <a:prstGeom prst="rect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530" name="Rectangle 111"/>
            <p:cNvSpPr>
              <a:spLocks noChangeArrowheads="1"/>
            </p:cNvSpPr>
            <p:nvPr/>
          </p:nvSpPr>
          <p:spPr bwMode="auto">
            <a:xfrm>
              <a:off x="1920" y="3254"/>
              <a:ext cx="246" cy="245"/>
            </a:xfrm>
            <a:prstGeom prst="rect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531" name="Rectangle 112"/>
            <p:cNvSpPr>
              <a:spLocks noChangeArrowheads="1"/>
            </p:cNvSpPr>
            <p:nvPr/>
          </p:nvSpPr>
          <p:spPr bwMode="auto">
            <a:xfrm>
              <a:off x="1920" y="3499"/>
              <a:ext cx="246" cy="246"/>
            </a:xfrm>
            <a:prstGeom prst="rect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532" name="Rectangle 113"/>
            <p:cNvSpPr>
              <a:spLocks noChangeArrowheads="1"/>
            </p:cNvSpPr>
            <p:nvPr/>
          </p:nvSpPr>
          <p:spPr bwMode="auto">
            <a:xfrm>
              <a:off x="1920" y="3745"/>
              <a:ext cx="246" cy="246"/>
            </a:xfrm>
            <a:prstGeom prst="rect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533" name="Rectangle 114"/>
            <p:cNvSpPr>
              <a:spLocks noChangeArrowheads="1"/>
            </p:cNvSpPr>
            <p:nvPr/>
          </p:nvSpPr>
          <p:spPr bwMode="auto">
            <a:xfrm>
              <a:off x="2166" y="3008"/>
              <a:ext cx="245" cy="246"/>
            </a:xfrm>
            <a:prstGeom prst="rect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534" name="Rectangle 115"/>
            <p:cNvSpPr>
              <a:spLocks noChangeArrowheads="1"/>
            </p:cNvSpPr>
            <p:nvPr/>
          </p:nvSpPr>
          <p:spPr bwMode="auto">
            <a:xfrm>
              <a:off x="2166" y="3254"/>
              <a:ext cx="245" cy="245"/>
            </a:xfrm>
            <a:prstGeom prst="rect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535" name="Rectangle 116"/>
            <p:cNvSpPr>
              <a:spLocks noChangeArrowheads="1"/>
            </p:cNvSpPr>
            <p:nvPr/>
          </p:nvSpPr>
          <p:spPr bwMode="auto">
            <a:xfrm>
              <a:off x="2166" y="3499"/>
              <a:ext cx="245" cy="246"/>
            </a:xfrm>
            <a:prstGeom prst="rect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536" name="Rectangle 117"/>
            <p:cNvSpPr>
              <a:spLocks noChangeArrowheads="1"/>
            </p:cNvSpPr>
            <p:nvPr/>
          </p:nvSpPr>
          <p:spPr bwMode="auto">
            <a:xfrm>
              <a:off x="2166" y="3745"/>
              <a:ext cx="245" cy="246"/>
            </a:xfrm>
            <a:prstGeom prst="rect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537" name="Rectangle 118"/>
            <p:cNvSpPr>
              <a:spLocks noChangeArrowheads="1"/>
            </p:cNvSpPr>
            <p:nvPr/>
          </p:nvSpPr>
          <p:spPr bwMode="auto">
            <a:xfrm>
              <a:off x="2411" y="3008"/>
              <a:ext cx="246" cy="246"/>
            </a:xfrm>
            <a:prstGeom prst="rect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538" name="Rectangle 119"/>
            <p:cNvSpPr>
              <a:spLocks noChangeArrowheads="1"/>
            </p:cNvSpPr>
            <p:nvPr/>
          </p:nvSpPr>
          <p:spPr bwMode="auto">
            <a:xfrm>
              <a:off x="2411" y="3254"/>
              <a:ext cx="246" cy="245"/>
            </a:xfrm>
            <a:prstGeom prst="rect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539" name="Rectangle 120"/>
            <p:cNvSpPr>
              <a:spLocks noChangeArrowheads="1"/>
            </p:cNvSpPr>
            <p:nvPr/>
          </p:nvSpPr>
          <p:spPr bwMode="auto">
            <a:xfrm>
              <a:off x="2411" y="3499"/>
              <a:ext cx="246" cy="246"/>
            </a:xfrm>
            <a:prstGeom prst="rect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540" name="Rectangle 121"/>
            <p:cNvSpPr>
              <a:spLocks noChangeArrowheads="1"/>
            </p:cNvSpPr>
            <p:nvPr/>
          </p:nvSpPr>
          <p:spPr bwMode="auto">
            <a:xfrm>
              <a:off x="2411" y="3745"/>
              <a:ext cx="246" cy="246"/>
            </a:xfrm>
            <a:prstGeom prst="rect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541" name="Rectangle 122"/>
            <p:cNvSpPr>
              <a:spLocks noChangeArrowheads="1"/>
            </p:cNvSpPr>
            <p:nvPr/>
          </p:nvSpPr>
          <p:spPr bwMode="auto">
            <a:xfrm>
              <a:off x="2657" y="3008"/>
              <a:ext cx="246" cy="246"/>
            </a:xfrm>
            <a:prstGeom prst="rect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542" name="Rectangle 123"/>
            <p:cNvSpPr>
              <a:spLocks noChangeArrowheads="1"/>
            </p:cNvSpPr>
            <p:nvPr/>
          </p:nvSpPr>
          <p:spPr bwMode="auto">
            <a:xfrm>
              <a:off x="2657" y="3254"/>
              <a:ext cx="246" cy="245"/>
            </a:xfrm>
            <a:prstGeom prst="rect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543" name="Rectangle 124"/>
            <p:cNvSpPr>
              <a:spLocks noChangeArrowheads="1"/>
            </p:cNvSpPr>
            <p:nvPr/>
          </p:nvSpPr>
          <p:spPr bwMode="auto">
            <a:xfrm>
              <a:off x="2657" y="3499"/>
              <a:ext cx="246" cy="246"/>
            </a:xfrm>
            <a:prstGeom prst="rect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544" name="Rectangle 125"/>
            <p:cNvSpPr>
              <a:spLocks noChangeArrowheads="1"/>
            </p:cNvSpPr>
            <p:nvPr/>
          </p:nvSpPr>
          <p:spPr bwMode="auto">
            <a:xfrm>
              <a:off x="2657" y="3745"/>
              <a:ext cx="246" cy="246"/>
            </a:xfrm>
            <a:prstGeom prst="rect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62595" name="Rectangle 131"/>
          <p:cNvSpPr>
            <a:spLocks noChangeArrowheads="1"/>
          </p:cNvSpPr>
          <p:nvPr/>
        </p:nvSpPr>
        <p:spPr bwMode="auto">
          <a:xfrm>
            <a:off x="4127500" y="3819525"/>
            <a:ext cx="26733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en-US" sz="2800" b="0">
                <a:solidFill>
                  <a:srgbClr val="969696"/>
                </a:solidFill>
              </a:rPr>
              <a:t>sodium </a:t>
            </a:r>
            <a:r>
              <a:rPr lang="en-US" sz="2800" b="0">
                <a:solidFill>
                  <a:srgbClr val="000066"/>
                </a:solidFill>
              </a:rPr>
              <a:t>fluoride</a:t>
            </a:r>
            <a:r>
              <a:rPr lang="en-US" sz="2800" b="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62596" name="Rectangle 132"/>
          <p:cNvSpPr>
            <a:spLocks noChangeArrowheads="1"/>
          </p:cNvSpPr>
          <p:nvPr/>
        </p:nvSpPr>
        <p:spPr bwMode="auto">
          <a:xfrm>
            <a:off x="4129088" y="4497388"/>
            <a:ext cx="2779712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en-US" sz="2800" b="0">
                <a:solidFill>
                  <a:srgbClr val="969696"/>
                </a:solidFill>
              </a:rPr>
              <a:t>barium </a:t>
            </a:r>
            <a:r>
              <a:rPr lang="en-US" sz="2800" b="0">
                <a:solidFill>
                  <a:srgbClr val="000066"/>
                </a:solidFill>
              </a:rPr>
              <a:t>oxide </a:t>
            </a:r>
          </a:p>
        </p:txBody>
      </p:sp>
      <p:sp>
        <p:nvSpPr>
          <p:cNvPr id="62597" name="Rectangle 133"/>
          <p:cNvSpPr>
            <a:spLocks noChangeArrowheads="1"/>
          </p:cNvSpPr>
          <p:nvPr/>
        </p:nvSpPr>
        <p:spPr bwMode="auto">
          <a:xfrm>
            <a:off x="4130675" y="5180013"/>
            <a:ext cx="2316163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en-US" sz="2800" b="0">
                <a:solidFill>
                  <a:srgbClr val="969696"/>
                </a:solidFill>
              </a:rPr>
              <a:t>sodium</a:t>
            </a:r>
            <a:r>
              <a:rPr lang="en-US" sz="2800" b="0">
                <a:solidFill>
                  <a:srgbClr val="000066"/>
                </a:solidFill>
              </a:rPr>
              <a:t> oxide</a:t>
            </a:r>
            <a:r>
              <a:rPr lang="en-US" sz="2800" b="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62598" name="Rectangle 134"/>
          <p:cNvSpPr>
            <a:spLocks noChangeArrowheads="1"/>
          </p:cNvSpPr>
          <p:nvPr/>
        </p:nvSpPr>
        <p:spPr bwMode="auto">
          <a:xfrm>
            <a:off x="4143375" y="5822950"/>
            <a:ext cx="258603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en-US" sz="2800" b="0">
                <a:solidFill>
                  <a:srgbClr val="969696"/>
                </a:solidFill>
              </a:rPr>
              <a:t>barium</a:t>
            </a:r>
            <a:r>
              <a:rPr lang="en-US" sz="2800" b="0">
                <a:solidFill>
                  <a:srgbClr val="000066"/>
                </a:solidFill>
              </a:rPr>
              <a:t> fluoride</a:t>
            </a:r>
            <a:r>
              <a:rPr lang="en-US" sz="2800" b="0">
                <a:solidFill>
                  <a:srgbClr val="FF0000"/>
                </a:solidFill>
              </a:rPr>
              <a:t> </a:t>
            </a:r>
          </a:p>
        </p:txBody>
      </p:sp>
      <p:grpSp>
        <p:nvGrpSpPr>
          <p:cNvPr id="4" name="Group 139"/>
          <p:cNvGrpSpPr>
            <a:grpSpLocks/>
          </p:cNvGrpSpPr>
          <p:nvPr/>
        </p:nvGrpSpPr>
        <p:grpSpPr bwMode="auto">
          <a:xfrm>
            <a:off x="1901825" y="222250"/>
            <a:ext cx="2090738" cy="752475"/>
            <a:chOff x="1198" y="140"/>
            <a:chExt cx="1317" cy="474"/>
          </a:xfrm>
        </p:grpSpPr>
        <p:sp>
          <p:nvSpPr>
            <p:cNvPr id="18451" name="Line 135"/>
            <p:cNvSpPr>
              <a:spLocks noChangeShapeType="1"/>
            </p:cNvSpPr>
            <p:nvPr/>
          </p:nvSpPr>
          <p:spPr bwMode="auto">
            <a:xfrm>
              <a:off x="1582" y="348"/>
              <a:ext cx="933" cy="266"/>
            </a:xfrm>
            <a:prstGeom prst="line">
              <a:avLst/>
            </a:prstGeom>
            <a:noFill/>
            <a:ln w="34925">
              <a:solidFill>
                <a:schemeClr val="tx1"/>
              </a:solidFill>
              <a:round/>
              <a:headEnd/>
              <a:tailEnd type="triangl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52" name="Rectangle 137"/>
            <p:cNvSpPr>
              <a:spLocks noChangeArrowheads="1"/>
            </p:cNvSpPr>
            <p:nvPr/>
          </p:nvSpPr>
          <p:spPr bwMode="auto">
            <a:xfrm>
              <a:off x="1198" y="140"/>
              <a:ext cx="432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2800" b="0"/>
                <a:t>Na</a:t>
              </a:r>
            </a:p>
          </p:txBody>
        </p:sp>
      </p:grpSp>
      <p:grpSp>
        <p:nvGrpSpPr>
          <p:cNvPr id="5" name="Group 140"/>
          <p:cNvGrpSpPr>
            <a:grpSpLocks/>
          </p:cNvGrpSpPr>
          <p:nvPr/>
        </p:nvGrpSpPr>
        <p:grpSpPr bwMode="auto">
          <a:xfrm>
            <a:off x="1743075" y="1809750"/>
            <a:ext cx="2562225" cy="557213"/>
            <a:chOff x="1098" y="1140"/>
            <a:chExt cx="1614" cy="351"/>
          </a:xfrm>
        </p:grpSpPr>
        <p:sp>
          <p:nvSpPr>
            <p:cNvPr id="18449" name="Line 136"/>
            <p:cNvSpPr>
              <a:spLocks noChangeShapeType="1"/>
            </p:cNvSpPr>
            <p:nvPr/>
          </p:nvSpPr>
          <p:spPr bwMode="auto">
            <a:xfrm flipV="1">
              <a:off x="1477" y="1140"/>
              <a:ext cx="1235" cy="172"/>
            </a:xfrm>
            <a:prstGeom prst="line">
              <a:avLst/>
            </a:prstGeom>
            <a:noFill/>
            <a:ln w="34925">
              <a:solidFill>
                <a:schemeClr val="tx1"/>
              </a:solidFill>
              <a:round/>
              <a:headEnd/>
              <a:tailEnd type="triangl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50" name="Rectangle 138"/>
            <p:cNvSpPr>
              <a:spLocks noChangeArrowheads="1"/>
            </p:cNvSpPr>
            <p:nvPr/>
          </p:nvSpPr>
          <p:spPr bwMode="auto">
            <a:xfrm>
              <a:off x="1098" y="1164"/>
              <a:ext cx="432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2800" b="0"/>
                <a:t>Ba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247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2475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24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247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247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24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247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2476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24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0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1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247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2477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24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000"/>
                            </p:stCondLst>
                            <p:childTnLst>
                              <p:par>
                                <p:cTn id="35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247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2478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4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24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3000"/>
                            </p:stCondLst>
                            <p:childTnLst>
                              <p:par>
                                <p:cTn id="42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44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5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247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4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2479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4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24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60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61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6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6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9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68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69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7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7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9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6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77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7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7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9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84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5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8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8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2300"/>
                            </p:stCondLst>
                            <p:childTnLst>
                              <p:par>
                                <p:cTn id="8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1" dur="500"/>
                                        <p:tgtEl>
                                          <p:spTgt spid="626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605" grpId="0" animBg="1"/>
      <p:bldP spid="62474" grpId="0"/>
      <p:bldP spid="62475" grpId="0"/>
      <p:bldP spid="62476" grpId="0"/>
      <p:bldP spid="62477" grpId="0"/>
      <p:bldP spid="62478" grpId="0"/>
      <p:bldP spid="62479" grpId="0"/>
      <p:bldP spid="62595" grpId="0"/>
      <p:bldP spid="62596" grpId="0"/>
      <p:bldP spid="62597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658" name="Rectangle 146"/>
          <p:cNvSpPr>
            <a:spLocks noChangeArrowheads="1"/>
          </p:cNvSpPr>
          <p:nvPr/>
        </p:nvSpPr>
        <p:spPr bwMode="auto">
          <a:xfrm>
            <a:off x="6546850" y="4237038"/>
            <a:ext cx="1189038" cy="1960562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4520" name="Rectangle 8"/>
          <p:cNvSpPr>
            <a:spLocks noChangeArrowheads="1"/>
          </p:cNvSpPr>
          <p:nvPr/>
        </p:nvSpPr>
        <p:spPr bwMode="auto">
          <a:xfrm>
            <a:off x="1330325" y="2840038"/>
            <a:ext cx="677068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0">
                <a:solidFill>
                  <a:srgbClr val="969696"/>
                </a:solidFill>
              </a:rPr>
              <a:t>1. Write symbols for the two types of ions.</a:t>
            </a:r>
          </a:p>
        </p:txBody>
      </p:sp>
      <p:sp>
        <p:nvSpPr>
          <p:cNvPr id="64521" name="Rectangle 9"/>
          <p:cNvSpPr>
            <a:spLocks noChangeArrowheads="1"/>
          </p:cNvSpPr>
          <p:nvPr/>
        </p:nvSpPr>
        <p:spPr bwMode="auto">
          <a:xfrm>
            <a:off x="1317625" y="3394075"/>
            <a:ext cx="586581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0">
                <a:solidFill>
                  <a:srgbClr val="969696"/>
                </a:solidFill>
              </a:rPr>
              <a:t>2. Balance charges to write formula.</a:t>
            </a:r>
          </a:p>
        </p:txBody>
      </p:sp>
      <p:sp>
        <p:nvSpPr>
          <p:cNvPr id="64522" name="Rectangle 10"/>
          <p:cNvSpPr>
            <a:spLocks noChangeArrowheads="1"/>
          </p:cNvSpPr>
          <p:nvPr/>
        </p:nvSpPr>
        <p:spPr bwMode="auto">
          <a:xfrm>
            <a:off x="1270000" y="4279900"/>
            <a:ext cx="214471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0">
                <a:solidFill>
                  <a:srgbClr val="969696"/>
                </a:solidFill>
              </a:rPr>
              <a:t>silver</a:t>
            </a:r>
            <a:r>
              <a:rPr lang="en-US" sz="2800" b="0">
                <a:solidFill>
                  <a:srgbClr val="FF0000"/>
                </a:solidFill>
              </a:rPr>
              <a:t> </a:t>
            </a:r>
            <a:r>
              <a:rPr lang="en-US" sz="2800" b="0">
                <a:solidFill>
                  <a:srgbClr val="000066"/>
                </a:solidFill>
              </a:rPr>
              <a:t>sulfide</a:t>
            </a:r>
          </a:p>
        </p:txBody>
      </p:sp>
      <p:sp>
        <p:nvSpPr>
          <p:cNvPr id="64523" name="Rectangle 11"/>
          <p:cNvSpPr>
            <a:spLocks noChangeArrowheads="1"/>
          </p:cNvSpPr>
          <p:nvPr/>
        </p:nvSpPr>
        <p:spPr bwMode="auto">
          <a:xfrm>
            <a:off x="1287463" y="4957763"/>
            <a:ext cx="29273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0">
                <a:solidFill>
                  <a:srgbClr val="969696"/>
                </a:solidFill>
              </a:rPr>
              <a:t>zinc</a:t>
            </a:r>
            <a:r>
              <a:rPr lang="en-US" sz="2800" b="0">
                <a:solidFill>
                  <a:srgbClr val="FF0000"/>
                </a:solidFill>
              </a:rPr>
              <a:t> </a:t>
            </a:r>
            <a:r>
              <a:rPr lang="en-US" sz="2800" b="0">
                <a:solidFill>
                  <a:srgbClr val="000066"/>
                </a:solidFill>
              </a:rPr>
              <a:t>phosphide</a:t>
            </a:r>
            <a:r>
              <a:rPr lang="en-US" sz="2800" b="0">
                <a:solidFill>
                  <a:srgbClr val="FF0000"/>
                </a:solidFill>
              </a:rPr>
              <a:t>	</a:t>
            </a:r>
          </a:p>
        </p:txBody>
      </p:sp>
      <p:sp>
        <p:nvSpPr>
          <p:cNvPr id="64524" name="Rectangle 12"/>
          <p:cNvSpPr>
            <a:spLocks noChangeArrowheads="1"/>
          </p:cNvSpPr>
          <p:nvPr/>
        </p:nvSpPr>
        <p:spPr bwMode="auto">
          <a:xfrm>
            <a:off x="1276350" y="5641975"/>
            <a:ext cx="244316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0">
                <a:solidFill>
                  <a:srgbClr val="969696"/>
                </a:solidFill>
              </a:rPr>
              <a:t>calcium</a:t>
            </a:r>
            <a:r>
              <a:rPr lang="en-US" sz="2800" b="0">
                <a:solidFill>
                  <a:srgbClr val="FF0000"/>
                </a:solidFill>
              </a:rPr>
              <a:t> </a:t>
            </a:r>
            <a:r>
              <a:rPr lang="en-US" sz="2800" b="0">
                <a:solidFill>
                  <a:srgbClr val="000066"/>
                </a:solidFill>
              </a:rPr>
              <a:t>iodide</a:t>
            </a:r>
          </a:p>
        </p:txBody>
      </p:sp>
      <p:grpSp>
        <p:nvGrpSpPr>
          <p:cNvPr id="19464" name="Group 15"/>
          <p:cNvGrpSpPr>
            <a:grpSpLocks/>
          </p:cNvGrpSpPr>
          <p:nvPr/>
        </p:nvGrpSpPr>
        <p:grpSpPr bwMode="auto">
          <a:xfrm>
            <a:off x="320675" y="1282700"/>
            <a:ext cx="3368675" cy="947738"/>
            <a:chOff x="446" y="395"/>
            <a:chExt cx="2122" cy="597"/>
          </a:xfrm>
        </p:grpSpPr>
        <p:sp>
          <p:nvSpPr>
            <p:cNvPr id="19593" name="Rectangle 13"/>
            <p:cNvSpPr>
              <a:spLocks noChangeArrowheads="1"/>
            </p:cNvSpPr>
            <p:nvPr/>
          </p:nvSpPr>
          <p:spPr bwMode="auto">
            <a:xfrm>
              <a:off x="446" y="395"/>
              <a:ext cx="2122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r>
                <a:rPr lang="en-US" sz="2800" b="0">
                  <a:solidFill>
                    <a:srgbClr val="969696"/>
                  </a:solidFill>
                </a:rPr>
                <a:t>B. To write formula, </a:t>
              </a:r>
            </a:p>
          </p:txBody>
        </p:sp>
        <p:sp>
          <p:nvSpPr>
            <p:cNvPr id="19594" name="Rectangle 14"/>
            <p:cNvSpPr>
              <a:spLocks noChangeArrowheads="1"/>
            </p:cNvSpPr>
            <p:nvPr/>
          </p:nvSpPr>
          <p:spPr bwMode="auto">
            <a:xfrm>
              <a:off x="742" y="665"/>
              <a:ext cx="1713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r>
                <a:rPr lang="en-US" sz="2800" b="0">
                  <a:solidFill>
                    <a:srgbClr val="969696"/>
                  </a:solidFill>
                </a:rPr>
                <a:t>given the name:</a:t>
              </a:r>
            </a:p>
          </p:txBody>
        </p:sp>
      </p:grpSp>
      <p:grpSp>
        <p:nvGrpSpPr>
          <p:cNvPr id="19465" name="Group 16"/>
          <p:cNvGrpSpPr>
            <a:grpSpLocks/>
          </p:cNvGrpSpPr>
          <p:nvPr/>
        </p:nvGrpSpPr>
        <p:grpSpPr bwMode="auto">
          <a:xfrm>
            <a:off x="3911600" y="647700"/>
            <a:ext cx="4962525" cy="1930400"/>
            <a:chOff x="691" y="2271"/>
            <a:chExt cx="4424" cy="1720"/>
          </a:xfrm>
        </p:grpSpPr>
        <p:sp>
          <p:nvSpPr>
            <p:cNvPr id="19484" name="Rectangle 17"/>
            <p:cNvSpPr>
              <a:spLocks noChangeArrowheads="1"/>
            </p:cNvSpPr>
            <p:nvPr/>
          </p:nvSpPr>
          <p:spPr bwMode="auto">
            <a:xfrm>
              <a:off x="1428" y="3008"/>
              <a:ext cx="246" cy="983"/>
            </a:xfrm>
            <a:prstGeom prst="rect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485" name="Rectangle 18"/>
            <p:cNvSpPr>
              <a:spLocks noChangeArrowheads="1"/>
            </p:cNvSpPr>
            <p:nvPr/>
          </p:nvSpPr>
          <p:spPr bwMode="auto">
            <a:xfrm>
              <a:off x="1674" y="3008"/>
              <a:ext cx="246" cy="983"/>
            </a:xfrm>
            <a:prstGeom prst="rect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486" name="Rectangle 19"/>
            <p:cNvSpPr>
              <a:spLocks noChangeArrowheads="1"/>
            </p:cNvSpPr>
            <p:nvPr/>
          </p:nvSpPr>
          <p:spPr bwMode="auto">
            <a:xfrm>
              <a:off x="1920" y="3008"/>
              <a:ext cx="246" cy="983"/>
            </a:xfrm>
            <a:prstGeom prst="rect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487" name="Rectangle 20"/>
            <p:cNvSpPr>
              <a:spLocks noChangeArrowheads="1"/>
            </p:cNvSpPr>
            <p:nvPr/>
          </p:nvSpPr>
          <p:spPr bwMode="auto">
            <a:xfrm>
              <a:off x="2166" y="3008"/>
              <a:ext cx="245" cy="983"/>
            </a:xfrm>
            <a:prstGeom prst="rect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488" name="Rectangle 21"/>
            <p:cNvSpPr>
              <a:spLocks noChangeArrowheads="1"/>
            </p:cNvSpPr>
            <p:nvPr/>
          </p:nvSpPr>
          <p:spPr bwMode="auto">
            <a:xfrm>
              <a:off x="937" y="2517"/>
              <a:ext cx="246" cy="1474"/>
            </a:xfrm>
            <a:prstGeom prst="rect">
              <a:avLst/>
            </a:prstGeom>
            <a:solidFill>
              <a:srgbClr val="C0C0C0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489" name="Rectangle 22"/>
            <p:cNvSpPr>
              <a:spLocks noChangeArrowheads="1"/>
            </p:cNvSpPr>
            <p:nvPr/>
          </p:nvSpPr>
          <p:spPr bwMode="auto">
            <a:xfrm>
              <a:off x="691" y="2271"/>
              <a:ext cx="246" cy="1720"/>
            </a:xfrm>
            <a:prstGeom prst="rect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490" name="Rectangle 23"/>
            <p:cNvSpPr>
              <a:spLocks noChangeArrowheads="1"/>
            </p:cNvSpPr>
            <p:nvPr/>
          </p:nvSpPr>
          <p:spPr bwMode="auto">
            <a:xfrm>
              <a:off x="2411" y="3008"/>
              <a:ext cx="246" cy="983"/>
            </a:xfrm>
            <a:prstGeom prst="rect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491" name="Rectangle 24"/>
            <p:cNvSpPr>
              <a:spLocks noChangeArrowheads="1"/>
            </p:cNvSpPr>
            <p:nvPr/>
          </p:nvSpPr>
          <p:spPr bwMode="auto">
            <a:xfrm>
              <a:off x="2657" y="3008"/>
              <a:ext cx="246" cy="983"/>
            </a:xfrm>
            <a:prstGeom prst="rect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492" name="Rectangle 25"/>
            <p:cNvSpPr>
              <a:spLocks noChangeArrowheads="1"/>
            </p:cNvSpPr>
            <p:nvPr/>
          </p:nvSpPr>
          <p:spPr bwMode="auto">
            <a:xfrm>
              <a:off x="3395" y="3008"/>
              <a:ext cx="245" cy="737"/>
            </a:xfrm>
            <a:prstGeom prst="rect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493" name="Rectangle 26"/>
            <p:cNvSpPr>
              <a:spLocks noChangeArrowheads="1"/>
            </p:cNvSpPr>
            <p:nvPr/>
          </p:nvSpPr>
          <p:spPr bwMode="auto">
            <a:xfrm>
              <a:off x="3640" y="2517"/>
              <a:ext cx="246" cy="1228"/>
            </a:xfrm>
            <a:prstGeom prst="rect">
              <a:avLst/>
            </a:prstGeom>
            <a:solidFill>
              <a:srgbClr val="C0C0C0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494" name="Rectangle 27"/>
            <p:cNvSpPr>
              <a:spLocks noChangeArrowheads="1"/>
            </p:cNvSpPr>
            <p:nvPr/>
          </p:nvSpPr>
          <p:spPr bwMode="auto">
            <a:xfrm>
              <a:off x="3886" y="2517"/>
              <a:ext cx="246" cy="1228"/>
            </a:xfrm>
            <a:prstGeom prst="rect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495" name="Rectangle 28"/>
            <p:cNvSpPr>
              <a:spLocks noChangeArrowheads="1"/>
            </p:cNvSpPr>
            <p:nvPr/>
          </p:nvSpPr>
          <p:spPr bwMode="auto">
            <a:xfrm>
              <a:off x="4132" y="2517"/>
              <a:ext cx="246" cy="1228"/>
            </a:xfrm>
            <a:prstGeom prst="rect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496" name="Rectangle 29"/>
            <p:cNvSpPr>
              <a:spLocks noChangeArrowheads="1"/>
            </p:cNvSpPr>
            <p:nvPr/>
          </p:nvSpPr>
          <p:spPr bwMode="auto">
            <a:xfrm>
              <a:off x="4378" y="2517"/>
              <a:ext cx="245" cy="1228"/>
            </a:xfrm>
            <a:prstGeom prst="rect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497" name="Rectangle 30"/>
            <p:cNvSpPr>
              <a:spLocks noChangeArrowheads="1"/>
            </p:cNvSpPr>
            <p:nvPr/>
          </p:nvSpPr>
          <p:spPr bwMode="auto">
            <a:xfrm>
              <a:off x="4623" y="2517"/>
              <a:ext cx="246" cy="1228"/>
            </a:xfrm>
            <a:prstGeom prst="rect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498" name="Rectangle 31"/>
            <p:cNvSpPr>
              <a:spLocks noChangeArrowheads="1"/>
            </p:cNvSpPr>
            <p:nvPr/>
          </p:nvSpPr>
          <p:spPr bwMode="auto">
            <a:xfrm>
              <a:off x="4869" y="2517"/>
              <a:ext cx="246" cy="1228"/>
            </a:xfrm>
            <a:prstGeom prst="rect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499" name="Rectangle 32"/>
            <p:cNvSpPr>
              <a:spLocks noChangeArrowheads="1"/>
            </p:cNvSpPr>
            <p:nvPr/>
          </p:nvSpPr>
          <p:spPr bwMode="auto">
            <a:xfrm>
              <a:off x="3149" y="3008"/>
              <a:ext cx="246" cy="737"/>
            </a:xfrm>
            <a:prstGeom prst="rect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500" name="Rectangle 33"/>
            <p:cNvSpPr>
              <a:spLocks noChangeArrowheads="1"/>
            </p:cNvSpPr>
            <p:nvPr/>
          </p:nvSpPr>
          <p:spPr bwMode="auto">
            <a:xfrm>
              <a:off x="2903" y="3008"/>
              <a:ext cx="246" cy="737"/>
            </a:xfrm>
            <a:prstGeom prst="rect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501" name="Rectangle 34"/>
            <p:cNvSpPr>
              <a:spLocks noChangeArrowheads="1"/>
            </p:cNvSpPr>
            <p:nvPr/>
          </p:nvSpPr>
          <p:spPr bwMode="auto">
            <a:xfrm>
              <a:off x="937" y="3008"/>
              <a:ext cx="4178" cy="246"/>
            </a:xfrm>
            <a:prstGeom prst="rect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502" name="Rectangle 35"/>
            <p:cNvSpPr>
              <a:spLocks noChangeArrowheads="1"/>
            </p:cNvSpPr>
            <p:nvPr/>
          </p:nvSpPr>
          <p:spPr bwMode="auto">
            <a:xfrm>
              <a:off x="691" y="3254"/>
              <a:ext cx="4424" cy="245"/>
            </a:xfrm>
            <a:prstGeom prst="rect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503" name="Rectangle 36"/>
            <p:cNvSpPr>
              <a:spLocks noChangeArrowheads="1"/>
            </p:cNvSpPr>
            <p:nvPr/>
          </p:nvSpPr>
          <p:spPr bwMode="auto">
            <a:xfrm>
              <a:off x="937" y="3499"/>
              <a:ext cx="4178" cy="246"/>
            </a:xfrm>
            <a:prstGeom prst="rect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504" name="Rectangle 37"/>
            <p:cNvSpPr>
              <a:spLocks noChangeArrowheads="1"/>
            </p:cNvSpPr>
            <p:nvPr/>
          </p:nvSpPr>
          <p:spPr bwMode="auto">
            <a:xfrm>
              <a:off x="3640" y="2762"/>
              <a:ext cx="1475" cy="246"/>
            </a:xfrm>
            <a:prstGeom prst="rect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505" name="Rectangle 38"/>
            <p:cNvSpPr>
              <a:spLocks noChangeArrowheads="1"/>
            </p:cNvSpPr>
            <p:nvPr/>
          </p:nvSpPr>
          <p:spPr bwMode="auto">
            <a:xfrm>
              <a:off x="691" y="2271"/>
              <a:ext cx="246" cy="246"/>
            </a:xfrm>
            <a:prstGeom prst="rect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506" name="Rectangle 39"/>
            <p:cNvSpPr>
              <a:spLocks noChangeArrowheads="1"/>
            </p:cNvSpPr>
            <p:nvPr/>
          </p:nvSpPr>
          <p:spPr bwMode="auto">
            <a:xfrm>
              <a:off x="691" y="2517"/>
              <a:ext cx="492" cy="245"/>
            </a:xfrm>
            <a:prstGeom prst="rect">
              <a:avLst/>
            </a:prstGeom>
            <a:solidFill>
              <a:srgbClr val="C0C0C0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507" name="Rectangle 40"/>
            <p:cNvSpPr>
              <a:spLocks noChangeArrowheads="1"/>
            </p:cNvSpPr>
            <p:nvPr/>
          </p:nvSpPr>
          <p:spPr bwMode="auto">
            <a:xfrm>
              <a:off x="1183" y="3008"/>
              <a:ext cx="245" cy="983"/>
            </a:xfrm>
            <a:prstGeom prst="rect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508" name="Rectangle 41"/>
            <p:cNvSpPr>
              <a:spLocks noChangeArrowheads="1"/>
            </p:cNvSpPr>
            <p:nvPr/>
          </p:nvSpPr>
          <p:spPr bwMode="auto">
            <a:xfrm>
              <a:off x="691" y="3008"/>
              <a:ext cx="246" cy="983"/>
            </a:xfrm>
            <a:prstGeom prst="rect">
              <a:avLst/>
            </a:prstGeom>
            <a:solidFill>
              <a:srgbClr val="C0C0C0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509" name="Rectangle 42"/>
            <p:cNvSpPr>
              <a:spLocks noChangeArrowheads="1"/>
            </p:cNvSpPr>
            <p:nvPr/>
          </p:nvSpPr>
          <p:spPr bwMode="auto">
            <a:xfrm>
              <a:off x="691" y="3745"/>
              <a:ext cx="246" cy="246"/>
            </a:xfrm>
            <a:prstGeom prst="rect">
              <a:avLst/>
            </a:prstGeom>
            <a:solidFill>
              <a:srgbClr val="C0C0C0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510" name="Rectangle 43"/>
            <p:cNvSpPr>
              <a:spLocks noChangeArrowheads="1"/>
            </p:cNvSpPr>
            <p:nvPr/>
          </p:nvSpPr>
          <p:spPr bwMode="auto">
            <a:xfrm>
              <a:off x="4869" y="2271"/>
              <a:ext cx="246" cy="246"/>
            </a:xfrm>
            <a:prstGeom prst="rect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511" name="Rectangle 44"/>
            <p:cNvSpPr>
              <a:spLocks noChangeArrowheads="1"/>
            </p:cNvSpPr>
            <p:nvPr/>
          </p:nvSpPr>
          <p:spPr bwMode="auto">
            <a:xfrm>
              <a:off x="691" y="3745"/>
              <a:ext cx="246" cy="246"/>
            </a:xfrm>
            <a:prstGeom prst="rect">
              <a:avLst/>
            </a:prstGeom>
            <a:solidFill>
              <a:srgbClr val="C0C0C0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512" name="Rectangle 45"/>
            <p:cNvSpPr>
              <a:spLocks noChangeArrowheads="1"/>
            </p:cNvSpPr>
            <p:nvPr/>
          </p:nvSpPr>
          <p:spPr bwMode="auto">
            <a:xfrm>
              <a:off x="937" y="3745"/>
              <a:ext cx="246" cy="246"/>
            </a:xfrm>
            <a:prstGeom prst="rect">
              <a:avLst/>
            </a:prstGeom>
            <a:solidFill>
              <a:srgbClr val="C0C0C0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513" name="Rectangle 46"/>
            <p:cNvSpPr>
              <a:spLocks noChangeArrowheads="1"/>
            </p:cNvSpPr>
            <p:nvPr/>
          </p:nvSpPr>
          <p:spPr bwMode="auto">
            <a:xfrm>
              <a:off x="937" y="3499"/>
              <a:ext cx="246" cy="246"/>
            </a:xfrm>
            <a:prstGeom prst="rect">
              <a:avLst/>
            </a:prstGeom>
            <a:solidFill>
              <a:srgbClr val="C0C0C0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514" name="Rectangle 47"/>
            <p:cNvSpPr>
              <a:spLocks noChangeArrowheads="1"/>
            </p:cNvSpPr>
            <p:nvPr/>
          </p:nvSpPr>
          <p:spPr bwMode="auto">
            <a:xfrm>
              <a:off x="691" y="3254"/>
              <a:ext cx="246" cy="245"/>
            </a:xfrm>
            <a:prstGeom prst="rect">
              <a:avLst/>
            </a:prstGeom>
            <a:solidFill>
              <a:srgbClr val="C0C0C0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515" name="Rectangle 48"/>
            <p:cNvSpPr>
              <a:spLocks noChangeArrowheads="1"/>
            </p:cNvSpPr>
            <p:nvPr/>
          </p:nvSpPr>
          <p:spPr bwMode="auto">
            <a:xfrm>
              <a:off x="937" y="3008"/>
              <a:ext cx="246" cy="246"/>
            </a:xfrm>
            <a:prstGeom prst="rect">
              <a:avLst/>
            </a:prstGeom>
            <a:solidFill>
              <a:srgbClr val="C0C0C0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516" name="Rectangle 49"/>
            <p:cNvSpPr>
              <a:spLocks noChangeArrowheads="1"/>
            </p:cNvSpPr>
            <p:nvPr/>
          </p:nvSpPr>
          <p:spPr bwMode="auto">
            <a:xfrm>
              <a:off x="691" y="2762"/>
              <a:ext cx="246" cy="246"/>
            </a:xfrm>
            <a:prstGeom prst="rect">
              <a:avLst/>
            </a:prstGeom>
            <a:solidFill>
              <a:srgbClr val="C0C0C0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517" name="Rectangle 50"/>
            <p:cNvSpPr>
              <a:spLocks noChangeArrowheads="1"/>
            </p:cNvSpPr>
            <p:nvPr/>
          </p:nvSpPr>
          <p:spPr bwMode="auto">
            <a:xfrm>
              <a:off x="937" y="2517"/>
              <a:ext cx="246" cy="245"/>
            </a:xfrm>
            <a:prstGeom prst="rect">
              <a:avLst/>
            </a:prstGeom>
            <a:solidFill>
              <a:srgbClr val="C0C0C0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518" name="Rectangle 51"/>
            <p:cNvSpPr>
              <a:spLocks noChangeArrowheads="1"/>
            </p:cNvSpPr>
            <p:nvPr/>
          </p:nvSpPr>
          <p:spPr bwMode="auto">
            <a:xfrm>
              <a:off x="691" y="3499"/>
              <a:ext cx="246" cy="246"/>
            </a:xfrm>
            <a:prstGeom prst="rect">
              <a:avLst/>
            </a:prstGeom>
            <a:solidFill>
              <a:srgbClr val="C0C0C0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519" name="Rectangle 52"/>
            <p:cNvSpPr>
              <a:spLocks noChangeArrowheads="1"/>
            </p:cNvSpPr>
            <p:nvPr/>
          </p:nvSpPr>
          <p:spPr bwMode="auto">
            <a:xfrm>
              <a:off x="937" y="3254"/>
              <a:ext cx="246" cy="245"/>
            </a:xfrm>
            <a:prstGeom prst="rect">
              <a:avLst/>
            </a:prstGeom>
            <a:solidFill>
              <a:srgbClr val="C0C0C0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520" name="Rectangle 53"/>
            <p:cNvSpPr>
              <a:spLocks noChangeArrowheads="1"/>
            </p:cNvSpPr>
            <p:nvPr/>
          </p:nvSpPr>
          <p:spPr bwMode="auto">
            <a:xfrm>
              <a:off x="691" y="3008"/>
              <a:ext cx="246" cy="246"/>
            </a:xfrm>
            <a:prstGeom prst="rect">
              <a:avLst/>
            </a:prstGeom>
            <a:solidFill>
              <a:srgbClr val="C0C0C0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521" name="Rectangle 54"/>
            <p:cNvSpPr>
              <a:spLocks noChangeArrowheads="1"/>
            </p:cNvSpPr>
            <p:nvPr/>
          </p:nvSpPr>
          <p:spPr bwMode="auto">
            <a:xfrm>
              <a:off x="937" y="2762"/>
              <a:ext cx="246" cy="246"/>
            </a:xfrm>
            <a:prstGeom prst="rect">
              <a:avLst/>
            </a:prstGeom>
            <a:solidFill>
              <a:srgbClr val="C0C0C0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522" name="Rectangle 55"/>
            <p:cNvSpPr>
              <a:spLocks noChangeArrowheads="1"/>
            </p:cNvSpPr>
            <p:nvPr/>
          </p:nvSpPr>
          <p:spPr bwMode="auto">
            <a:xfrm>
              <a:off x="691" y="2517"/>
              <a:ext cx="246" cy="245"/>
            </a:xfrm>
            <a:prstGeom prst="rect">
              <a:avLst/>
            </a:prstGeom>
            <a:solidFill>
              <a:srgbClr val="C0C0C0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523" name="Rectangle 56"/>
            <p:cNvSpPr>
              <a:spLocks noChangeArrowheads="1"/>
            </p:cNvSpPr>
            <p:nvPr/>
          </p:nvSpPr>
          <p:spPr bwMode="auto">
            <a:xfrm>
              <a:off x="3640" y="2517"/>
              <a:ext cx="246" cy="245"/>
            </a:xfrm>
            <a:prstGeom prst="rect">
              <a:avLst/>
            </a:prstGeom>
            <a:solidFill>
              <a:srgbClr val="C0C0C0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524" name="Rectangle 57"/>
            <p:cNvSpPr>
              <a:spLocks noChangeArrowheads="1"/>
            </p:cNvSpPr>
            <p:nvPr/>
          </p:nvSpPr>
          <p:spPr bwMode="auto">
            <a:xfrm>
              <a:off x="3640" y="2762"/>
              <a:ext cx="246" cy="246"/>
            </a:xfrm>
            <a:prstGeom prst="rect">
              <a:avLst/>
            </a:prstGeom>
            <a:solidFill>
              <a:srgbClr val="C0C0C0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525" name="Rectangle 58"/>
            <p:cNvSpPr>
              <a:spLocks noChangeArrowheads="1"/>
            </p:cNvSpPr>
            <p:nvPr/>
          </p:nvSpPr>
          <p:spPr bwMode="auto">
            <a:xfrm>
              <a:off x="3886" y="2762"/>
              <a:ext cx="246" cy="246"/>
            </a:xfrm>
            <a:prstGeom prst="rect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526" name="Rectangle 59"/>
            <p:cNvSpPr>
              <a:spLocks noChangeArrowheads="1"/>
            </p:cNvSpPr>
            <p:nvPr/>
          </p:nvSpPr>
          <p:spPr bwMode="auto">
            <a:xfrm>
              <a:off x="3640" y="3008"/>
              <a:ext cx="246" cy="246"/>
            </a:xfrm>
            <a:prstGeom prst="rect">
              <a:avLst/>
            </a:prstGeom>
            <a:solidFill>
              <a:srgbClr val="C0C0C0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527" name="Rectangle 60"/>
            <p:cNvSpPr>
              <a:spLocks noChangeArrowheads="1"/>
            </p:cNvSpPr>
            <p:nvPr/>
          </p:nvSpPr>
          <p:spPr bwMode="auto">
            <a:xfrm>
              <a:off x="3640" y="3254"/>
              <a:ext cx="246" cy="245"/>
            </a:xfrm>
            <a:prstGeom prst="rect">
              <a:avLst/>
            </a:prstGeom>
            <a:solidFill>
              <a:srgbClr val="C0C0C0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528" name="Rectangle 61"/>
            <p:cNvSpPr>
              <a:spLocks noChangeArrowheads="1"/>
            </p:cNvSpPr>
            <p:nvPr/>
          </p:nvSpPr>
          <p:spPr bwMode="auto">
            <a:xfrm>
              <a:off x="3640" y="3499"/>
              <a:ext cx="246" cy="246"/>
            </a:xfrm>
            <a:prstGeom prst="rect">
              <a:avLst/>
            </a:prstGeom>
            <a:solidFill>
              <a:srgbClr val="C0C0C0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529" name="Rectangle 62"/>
            <p:cNvSpPr>
              <a:spLocks noChangeArrowheads="1"/>
            </p:cNvSpPr>
            <p:nvPr/>
          </p:nvSpPr>
          <p:spPr bwMode="auto">
            <a:xfrm>
              <a:off x="3886" y="3008"/>
              <a:ext cx="246" cy="246"/>
            </a:xfrm>
            <a:prstGeom prst="rect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530" name="Rectangle 63"/>
            <p:cNvSpPr>
              <a:spLocks noChangeArrowheads="1"/>
            </p:cNvSpPr>
            <p:nvPr/>
          </p:nvSpPr>
          <p:spPr bwMode="auto">
            <a:xfrm>
              <a:off x="3886" y="3254"/>
              <a:ext cx="246" cy="245"/>
            </a:xfrm>
            <a:prstGeom prst="rect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531" name="Rectangle 64"/>
            <p:cNvSpPr>
              <a:spLocks noChangeArrowheads="1"/>
            </p:cNvSpPr>
            <p:nvPr/>
          </p:nvSpPr>
          <p:spPr bwMode="auto">
            <a:xfrm>
              <a:off x="3886" y="3499"/>
              <a:ext cx="246" cy="246"/>
            </a:xfrm>
            <a:prstGeom prst="rect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532" name="Rectangle 65"/>
            <p:cNvSpPr>
              <a:spLocks noChangeArrowheads="1"/>
            </p:cNvSpPr>
            <p:nvPr/>
          </p:nvSpPr>
          <p:spPr bwMode="auto">
            <a:xfrm>
              <a:off x="4132" y="3008"/>
              <a:ext cx="246" cy="246"/>
            </a:xfrm>
            <a:prstGeom prst="rect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533" name="Rectangle 66"/>
            <p:cNvSpPr>
              <a:spLocks noChangeArrowheads="1"/>
            </p:cNvSpPr>
            <p:nvPr/>
          </p:nvSpPr>
          <p:spPr bwMode="auto">
            <a:xfrm>
              <a:off x="4132" y="3254"/>
              <a:ext cx="246" cy="245"/>
            </a:xfrm>
            <a:prstGeom prst="rect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534" name="Rectangle 67"/>
            <p:cNvSpPr>
              <a:spLocks noChangeArrowheads="1"/>
            </p:cNvSpPr>
            <p:nvPr/>
          </p:nvSpPr>
          <p:spPr bwMode="auto">
            <a:xfrm>
              <a:off x="4132" y="3499"/>
              <a:ext cx="246" cy="246"/>
            </a:xfrm>
            <a:prstGeom prst="rect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19535" name="Group 68"/>
            <p:cNvGrpSpPr>
              <a:grpSpLocks/>
            </p:cNvGrpSpPr>
            <p:nvPr/>
          </p:nvGrpSpPr>
          <p:grpSpPr bwMode="auto">
            <a:xfrm>
              <a:off x="691" y="2271"/>
              <a:ext cx="4424" cy="1474"/>
              <a:chOff x="727" y="2262"/>
              <a:chExt cx="4424" cy="1474"/>
            </a:xfrm>
          </p:grpSpPr>
          <p:sp>
            <p:nvSpPr>
              <p:cNvPr id="19576" name="Rectangle 69"/>
              <p:cNvSpPr>
                <a:spLocks noChangeArrowheads="1"/>
              </p:cNvSpPr>
              <p:nvPr/>
            </p:nvSpPr>
            <p:spPr bwMode="auto">
              <a:xfrm>
                <a:off x="727" y="2262"/>
                <a:ext cx="246" cy="246"/>
              </a:xfrm>
              <a:prstGeom prst="rect">
                <a:avLst/>
              </a:prstGeom>
              <a:solidFill>
                <a:srgbClr val="000066"/>
              </a:solidFill>
              <a:ln w="254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577" name="Rectangle 70"/>
              <p:cNvSpPr>
                <a:spLocks noChangeArrowheads="1"/>
              </p:cNvSpPr>
              <p:nvPr/>
            </p:nvSpPr>
            <p:spPr bwMode="auto">
              <a:xfrm>
                <a:off x="4905" y="2262"/>
                <a:ext cx="246" cy="246"/>
              </a:xfrm>
              <a:prstGeom prst="rect">
                <a:avLst/>
              </a:prstGeom>
              <a:solidFill>
                <a:srgbClr val="000066"/>
              </a:solidFill>
              <a:ln w="254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578" name="Rectangle 71"/>
              <p:cNvSpPr>
                <a:spLocks noChangeArrowheads="1"/>
              </p:cNvSpPr>
              <p:nvPr/>
            </p:nvSpPr>
            <p:spPr bwMode="auto">
              <a:xfrm>
                <a:off x="3922" y="2508"/>
                <a:ext cx="246" cy="245"/>
              </a:xfrm>
              <a:prstGeom prst="rect">
                <a:avLst/>
              </a:prstGeom>
              <a:solidFill>
                <a:srgbClr val="000066"/>
              </a:solidFill>
              <a:ln w="254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579" name="Rectangle 72"/>
              <p:cNvSpPr>
                <a:spLocks noChangeArrowheads="1"/>
              </p:cNvSpPr>
              <p:nvPr/>
            </p:nvSpPr>
            <p:spPr bwMode="auto">
              <a:xfrm>
                <a:off x="4168" y="2508"/>
                <a:ext cx="246" cy="245"/>
              </a:xfrm>
              <a:prstGeom prst="rect">
                <a:avLst/>
              </a:prstGeom>
              <a:solidFill>
                <a:srgbClr val="000066"/>
              </a:solidFill>
              <a:ln w="254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580" name="Rectangle 73"/>
              <p:cNvSpPr>
                <a:spLocks noChangeArrowheads="1"/>
              </p:cNvSpPr>
              <p:nvPr/>
            </p:nvSpPr>
            <p:spPr bwMode="auto">
              <a:xfrm>
                <a:off x="4414" y="2508"/>
                <a:ext cx="245" cy="245"/>
              </a:xfrm>
              <a:prstGeom prst="rect">
                <a:avLst/>
              </a:prstGeom>
              <a:solidFill>
                <a:srgbClr val="000066"/>
              </a:solidFill>
              <a:ln w="254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581" name="Rectangle 74"/>
              <p:cNvSpPr>
                <a:spLocks noChangeArrowheads="1"/>
              </p:cNvSpPr>
              <p:nvPr/>
            </p:nvSpPr>
            <p:spPr bwMode="auto">
              <a:xfrm>
                <a:off x="4168" y="2753"/>
                <a:ext cx="246" cy="246"/>
              </a:xfrm>
              <a:prstGeom prst="rect">
                <a:avLst/>
              </a:prstGeom>
              <a:solidFill>
                <a:srgbClr val="000066"/>
              </a:solidFill>
              <a:ln w="254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582" name="Rectangle 75"/>
              <p:cNvSpPr>
                <a:spLocks noChangeArrowheads="1"/>
              </p:cNvSpPr>
              <p:nvPr/>
            </p:nvSpPr>
            <p:spPr bwMode="auto">
              <a:xfrm>
                <a:off x="4905" y="2508"/>
                <a:ext cx="246" cy="245"/>
              </a:xfrm>
              <a:prstGeom prst="rect">
                <a:avLst/>
              </a:prstGeom>
              <a:solidFill>
                <a:srgbClr val="000066"/>
              </a:solidFill>
              <a:ln w="254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583" name="Rectangle 76"/>
              <p:cNvSpPr>
                <a:spLocks noChangeArrowheads="1"/>
              </p:cNvSpPr>
              <p:nvPr/>
            </p:nvSpPr>
            <p:spPr bwMode="auto">
              <a:xfrm>
                <a:off x="4905" y="2753"/>
                <a:ext cx="246" cy="246"/>
              </a:xfrm>
              <a:prstGeom prst="rect">
                <a:avLst/>
              </a:prstGeom>
              <a:solidFill>
                <a:srgbClr val="000066"/>
              </a:solidFill>
              <a:ln w="254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584" name="Rectangle 77"/>
              <p:cNvSpPr>
                <a:spLocks noChangeArrowheads="1"/>
              </p:cNvSpPr>
              <p:nvPr/>
            </p:nvSpPr>
            <p:spPr bwMode="auto">
              <a:xfrm>
                <a:off x="4905" y="2999"/>
                <a:ext cx="246" cy="246"/>
              </a:xfrm>
              <a:prstGeom prst="rect">
                <a:avLst/>
              </a:prstGeom>
              <a:solidFill>
                <a:srgbClr val="000066"/>
              </a:solidFill>
              <a:ln w="254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585" name="Rectangle 78"/>
              <p:cNvSpPr>
                <a:spLocks noChangeArrowheads="1"/>
              </p:cNvSpPr>
              <p:nvPr/>
            </p:nvSpPr>
            <p:spPr bwMode="auto">
              <a:xfrm>
                <a:off x="4905" y="3245"/>
                <a:ext cx="246" cy="245"/>
              </a:xfrm>
              <a:prstGeom prst="rect">
                <a:avLst/>
              </a:prstGeom>
              <a:solidFill>
                <a:srgbClr val="000066"/>
              </a:solidFill>
              <a:ln w="254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586" name="Rectangle 79"/>
              <p:cNvSpPr>
                <a:spLocks noChangeArrowheads="1"/>
              </p:cNvSpPr>
              <p:nvPr/>
            </p:nvSpPr>
            <p:spPr bwMode="auto">
              <a:xfrm>
                <a:off x="4905" y="3490"/>
                <a:ext cx="246" cy="246"/>
              </a:xfrm>
              <a:prstGeom prst="rect">
                <a:avLst/>
              </a:prstGeom>
              <a:solidFill>
                <a:srgbClr val="000066"/>
              </a:solidFill>
              <a:ln w="254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587" name="Rectangle 80"/>
              <p:cNvSpPr>
                <a:spLocks noChangeArrowheads="1"/>
              </p:cNvSpPr>
              <p:nvPr/>
            </p:nvSpPr>
            <p:spPr bwMode="auto">
              <a:xfrm>
                <a:off x="4659" y="2508"/>
                <a:ext cx="246" cy="245"/>
              </a:xfrm>
              <a:prstGeom prst="rect">
                <a:avLst/>
              </a:prstGeom>
              <a:solidFill>
                <a:srgbClr val="000066"/>
              </a:solidFill>
              <a:ln w="254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588" name="Rectangle 81"/>
              <p:cNvSpPr>
                <a:spLocks noChangeArrowheads="1"/>
              </p:cNvSpPr>
              <p:nvPr/>
            </p:nvSpPr>
            <p:spPr bwMode="auto">
              <a:xfrm>
                <a:off x="4659" y="2753"/>
                <a:ext cx="246" cy="246"/>
              </a:xfrm>
              <a:prstGeom prst="rect">
                <a:avLst/>
              </a:prstGeom>
              <a:solidFill>
                <a:srgbClr val="000066"/>
              </a:solidFill>
              <a:ln w="254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589" name="Rectangle 82"/>
              <p:cNvSpPr>
                <a:spLocks noChangeArrowheads="1"/>
              </p:cNvSpPr>
              <p:nvPr/>
            </p:nvSpPr>
            <p:spPr bwMode="auto">
              <a:xfrm>
                <a:off x="4414" y="2753"/>
                <a:ext cx="245" cy="246"/>
              </a:xfrm>
              <a:prstGeom prst="rect">
                <a:avLst/>
              </a:prstGeom>
              <a:solidFill>
                <a:srgbClr val="000066"/>
              </a:solidFill>
              <a:ln w="254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590" name="Rectangle 83"/>
              <p:cNvSpPr>
                <a:spLocks noChangeArrowheads="1"/>
              </p:cNvSpPr>
              <p:nvPr/>
            </p:nvSpPr>
            <p:spPr bwMode="auto">
              <a:xfrm>
                <a:off x="4659" y="2999"/>
                <a:ext cx="246" cy="246"/>
              </a:xfrm>
              <a:prstGeom prst="rect">
                <a:avLst/>
              </a:prstGeom>
              <a:solidFill>
                <a:srgbClr val="000066"/>
              </a:solidFill>
              <a:ln w="254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591" name="Rectangle 84"/>
              <p:cNvSpPr>
                <a:spLocks noChangeArrowheads="1"/>
              </p:cNvSpPr>
              <p:nvPr/>
            </p:nvSpPr>
            <p:spPr bwMode="auto">
              <a:xfrm>
                <a:off x="4414" y="2999"/>
                <a:ext cx="245" cy="246"/>
              </a:xfrm>
              <a:prstGeom prst="rect">
                <a:avLst/>
              </a:prstGeom>
              <a:solidFill>
                <a:srgbClr val="000066"/>
              </a:solidFill>
              <a:ln w="254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592" name="Rectangle 85"/>
              <p:cNvSpPr>
                <a:spLocks noChangeArrowheads="1"/>
              </p:cNvSpPr>
              <p:nvPr/>
            </p:nvSpPr>
            <p:spPr bwMode="auto">
              <a:xfrm>
                <a:off x="4659" y="3245"/>
                <a:ext cx="246" cy="245"/>
              </a:xfrm>
              <a:prstGeom prst="rect">
                <a:avLst/>
              </a:prstGeom>
              <a:solidFill>
                <a:srgbClr val="000066"/>
              </a:solidFill>
              <a:ln w="254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9536" name="Rectangle 86"/>
            <p:cNvSpPr>
              <a:spLocks noChangeArrowheads="1"/>
            </p:cNvSpPr>
            <p:nvPr/>
          </p:nvSpPr>
          <p:spPr bwMode="auto">
            <a:xfrm>
              <a:off x="4623" y="3499"/>
              <a:ext cx="246" cy="246"/>
            </a:xfrm>
            <a:prstGeom prst="rect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537" name="Rectangle 87"/>
            <p:cNvSpPr>
              <a:spLocks noChangeArrowheads="1"/>
            </p:cNvSpPr>
            <p:nvPr/>
          </p:nvSpPr>
          <p:spPr bwMode="auto">
            <a:xfrm>
              <a:off x="4378" y="3254"/>
              <a:ext cx="245" cy="245"/>
            </a:xfrm>
            <a:prstGeom prst="rect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538" name="Rectangle 88"/>
            <p:cNvSpPr>
              <a:spLocks noChangeArrowheads="1"/>
            </p:cNvSpPr>
            <p:nvPr/>
          </p:nvSpPr>
          <p:spPr bwMode="auto">
            <a:xfrm>
              <a:off x="4378" y="3499"/>
              <a:ext cx="245" cy="246"/>
            </a:xfrm>
            <a:prstGeom prst="rect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539" name="Rectangle 89"/>
            <p:cNvSpPr>
              <a:spLocks noChangeArrowheads="1"/>
            </p:cNvSpPr>
            <p:nvPr/>
          </p:nvSpPr>
          <p:spPr bwMode="auto">
            <a:xfrm>
              <a:off x="3395" y="3008"/>
              <a:ext cx="245" cy="246"/>
            </a:xfrm>
            <a:prstGeom prst="rect">
              <a:avLst/>
            </a:prstGeom>
            <a:solidFill>
              <a:srgbClr val="C0C0C0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540" name="Rectangle 90"/>
            <p:cNvSpPr>
              <a:spLocks noChangeArrowheads="1"/>
            </p:cNvSpPr>
            <p:nvPr/>
          </p:nvSpPr>
          <p:spPr bwMode="auto">
            <a:xfrm>
              <a:off x="3395" y="3254"/>
              <a:ext cx="245" cy="245"/>
            </a:xfrm>
            <a:prstGeom prst="rect">
              <a:avLst/>
            </a:prstGeom>
            <a:solidFill>
              <a:srgbClr val="C0C0C0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541" name="Rectangle 91"/>
            <p:cNvSpPr>
              <a:spLocks noChangeArrowheads="1"/>
            </p:cNvSpPr>
            <p:nvPr/>
          </p:nvSpPr>
          <p:spPr bwMode="auto">
            <a:xfrm>
              <a:off x="3395" y="3499"/>
              <a:ext cx="245" cy="246"/>
            </a:xfrm>
            <a:prstGeom prst="rect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542" name="Rectangle 92"/>
            <p:cNvSpPr>
              <a:spLocks noChangeArrowheads="1"/>
            </p:cNvSpPr>
            <p:nvPr/>
          </p:nvSpPr>
          <p:spPr bwMode="auto">
            <a:xfrm>
              <a:off x="3149" y="3008"/>
              <a:ext cx="246" cy="246"/>
            </a:xfrm>
            <a:prstGeom prst="rect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543" name="Rectangle 93"/>
            <p:cNvSpPr>
              <a:spLocks noChangeArrowheads="1"/>
            </p:cNvSpPr>
            <p:nvPr/>
          </p:nvSpPr>
          <p:spPr bwMode="auto">
            <a:xfrm>
              <a:off x="3149" y="3254"/>
              <a:ext cx="246" cy="245"/>
            </a:xfrm>
            <a:prstGeom prst="rect">
              <a:avLst/>
            </a:prstGeom>
            <a:solidFill>
              <a:srgbClr val="C0C0C0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544" name="Rectangle 94"/>
            <p:cNvSpPr>
              <a:spLocks noChangeArrowheads="1"/>
            </p:cNvSpPr>
            <p:nvPr/>
          </p:nvSpPr>
          <p:spPr bwMode="auto">
            <a:xfrm>
              <a:off x="3149" y="3499"/>
              <a:ext cx="246" cy="246"/>
            </a:xfrm>
            <a:prstGeom prst="rect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545" name="Rectangle 95"/>
            <p:cNvSpPr>
              <a:spLocks noChangeArrowheads="1"/>
            </p:cNvSpPr>
            <p:nvPr/>
          </p:nvSpPr>
          <p:spPr bwMode="auto">
            <a:xfrm>
              <a:off x="2903" y="3008"/>
              <a:ext cx="246" cy="246"/>
            </a:xfrm>
            <a:prstGeom prst="rect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546" name="Rectangle 96"/>
            <p:cNvSpPr>
              <a:spLocks noChangeArrowheads="1"/>
            </p:cNvSpPr>
            <p:nvPr/>
          </p:nvSpPr>
          <p:spPr bwMode="auto">
            <a:xfrm>
              <a:off x="2903" y="3254"/>
              <a:ext cx="246" cy="245"/>
            </a:xfrm>
            <a:prstGeom prst="rect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547" name="Rectangle 97"/>
            <p:cNvSpPr>
              <a:spLocks noChangeArrowheads="1"/>
            </p:cNvSpPr>
            <p:nvPr/>
          </p:nvSpPr>
          <p:spPr bwMode="auto">
            <a:xfrm>
              <a:off x="2903" y="3499"/>
              <a:ext cx="246" cy="246"/>
            </a:xfrm>
            <a:prstGeom prst="rect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548" name="Rectangle 98"/>
            <p:cNvSpPr>
              <a:spLocks noChangeArrowheads="1"/>
            </p:cNvSpPr>
            <p:nvPr/>
          </p:nvSpPr>
          <p:spPr bwMode="auto">
            <a:xfrm>
              <a:off x="1183" y="3008"/>
              <a:ext cx="245" cy="246"/>
            </a:xfrm>
            <a:prstGeom prst="rect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549" name="Rectangle 99"/>
            <p:cNvSpPr>
              <a:spLocks noChangeArrowheads="1"/>
            </p:cNvSpPr>
            <p:nvPr/>
          </p:nvSpPr>
          <p:spPr bwMode="auto">
            <a:xfrm>
              <a:off x="1183" y="3254"/>
              <a:ext cx="245" cy="245"/>
            </a:xfrm>
            <a:prstGeom prst="rect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550" name="Rectangle 100"/>
            <p:cNvSpPr>
              <a:spLocks noChangeArrowheads="1"/>
            </p:cNvSpPr>
            <p:nvPr/>
          </p:nvSpPr>
          <p:spPr bwMode="auto">
            <a:xfrm>
              <a:off x="1183" y="3499"/>
              <a:ext cx="245" cy="246"/>
            </a:xfrm>
            <a:prstGeom prst="rect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551" name="Rectangle 101"/>
            <p:cNvSpPr>
              <a:spLocks noChangeArrowheads="1"/>
            </p:cNvSpPr>
            <p:nvPr/>
          </p:nvSpPr>
          <p:spPr bwMode="auto">
            <a:xfrm>
              <a:off x="1183" y="3745"/>
              <a:ext cx="245" cy="246"/>
            </a:xfrm>
            <a:prstGeom prst="rect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552" name="Rectangle 102"/>
            <p:cNvSpPr>
              <a:spLocks noChangeArrowheads="1"/>
            </p:cNvSpPr>
            <p:nvPr/>
          </p:nvSpPr>
          <p:spPr bwMode="auto">
            <a:xfrm>
              <a:off x="1428" y="3008"/>
              <a:ext cx="246" cy="246"/>
            </a:xfrm>
            <a:prstGeom prst="rect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553" name="Rectangle 103"/>
            <p:cNvSpPr>
              <a:spLocks noChangeArrowheads="1"/>
            </p:cNvSpPr>
            <p:nvPr/>
          </p:nvSpPr>
          <p:spPr bwMode="auto">
            <a:xfrm>
              <a:off x="1428" y="3254"/>
              <a:ext cx="246" cy="245"/>
            </a:xfrm>
            <a:prstGeom prst="rect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554" name="Rectangle 104"/>
            <p:cNvSpPr>
              <a:spLocks noChangeArrowheads="1"/>
            </p:cNvSpPr>
            <p:nvPr/>
          </p:nvSpPr>
          <p:spPr bwMode="auto">
            <a:xfrm>
              <a:off x="1428" y="3499"/>
              <a:ext cx="246" cy="246"/>
            </a:xfrm>
            <a:prstGeom prst="rect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555" name="Rectangle 105"/>
            <p:cNvSpPr>
              <a:spLocks noChangeArrowheads="1"/>
            </p:cNvSpPr>
            <p:nvPr/>
          </p:nvSpPr>
          <p:spPr bwMode="auto">
            <a:xfrm>
              <a:off x="1428" y="3745"/>
              <a:ext cx="246" cy="246"/>
            </a:xfrm>
            <a:prstGeom prst="rect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556" name="Rectangle 106"/>
            <p:cNvSpPr>
              <a:spLocks noChangeArrowheads="1"/>
            </p:cNvSpPr>
            <p:nvPr/>
          </p:nvSpPr>
          <p:spPr bwMode="auto">
            <a:xfrm>
              <a:off x="1674" y="3008"/>
              <a:ext cx="246" cy="246"/>
            </a:xfrm>
            <a:prstGeom prst="rect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557" name="Rectangle 107"/>
            <p:cNvSpPr>
              <a:spLocks noChangeArrowheads="1"/>
            </p:cNvSpPr>
            <p:nvPr/>
          </p:nvSpPr>
          <p:spPr bwMode="auto">
            <a:xfrm>
              <a:off x="1674" y="3254"/>
              <a:ext cx="246" cy="245"/>
            </a:xfrm>
            <a:prstGeom prst="rect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558" name="Rectangle 108"/>
            <p:cNvSpPr>
              <a:spLocks noChangeArrowheads="1"/>
            </p:cNvSpPr>
            <p:nvPr/>
          </p:nvSpPr>
          <p:spPr bwMode="auto">
            <a:xfrm>
              <a:off x="1674" y="3499"/>
              <a:ext cx="246" cy="246"/>
            </a:xfrm>
            <a:prstGeom prst="rect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559" name="Rectangle 109"/>
            <p:cNvSpPr>
              <a:spLocks noChangeArrowheads="1"/>
            </p:cNvSpPr>
            <p:nvPr/>
          </p:nvSpPr>
          <p:spPr bwMode="auto">
            <a:xfrm>
              <a:off x="1674" y="3745"/>
              <a:ext cx="246" cy="246"/>
            </a:xfrm>
            <a:prstGeom prst="rect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560" name="Rectangle 110"/>
            <p:cNvSpPr>
              <a:spLocks noChangeArrowheads="1"/>
            </p:cNvSpPr>
            <p:nvPr/>
          </p:nvSpPr>
          <p:spPr bwMode="auto">
            <a:xfrm>
              <a:off x="1920" y="3008"/>
              <a:ext cx="246" cy="246"/>
            </a:xfrm>
            <a:prstGeom prst="rect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561" name="Rectangle 111"/>
            <p:cNvSpPr>
              <a:spLocks noChangeArrowheads="1"/>
            </p:cNvSpPr>
            <p:nvPr/>
          </p:nvSpPr>
          <p:spPr bwMode="auto">
            <a:xfrm>
              <a:off x="1920" y="3254"/>
              <a:ext cx="246" cy="245"/>
            </a:xfrm>
            <a:prstGeom prst="rect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562" name="Rectangle 112"/>
            <p:cNvSpPr>
              <a:spLocks noChangeArrowheads="1"/>
            </p:cNvSpPr>
            <p:nvPr/>
          </p:nvSpPr>
          <p:spPr bwMode="auto">
            <a:xfrm>
              <a:off x="1920" y="3499"/>
              <a:ext cx="246" cy="246"/>
            </a:xfrm>
            <a:prstGeom prst="rect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563" name="Rectangle 113"/>
            <p:cNvSpPr>
              <a:spLocks noChangeArrowheads="1"/>
            </p:cNvSpPr>
            <p:nvPr/>
          </p:nvSpPr>
          <p:spPr bwMode="auto">
            <a:xfrm>
              <a:off x="1920" y="3745"/>
              <a:ext cx="246" cy="246"/>
            </a:xfrm>
            <a:prstGeom prst="rect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564" name="Rectangle 114"/>
            <p:cNvSpPr>
              <a:spLocks noChangeArrowheads="1"/>
            </p:cNvSpPr>
            <p:nvPr/>
          </p:nvSpPr>
          <p:spPr bwMode="auto">
            <a:xfrm>
              <a:off x="2166" y="3008"/>
              <a:ext cx="245" cy="246"/>
            </a:xfrm>
            <a:prstGeom prst="rect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565" name="Rectangle 115"/>
            <p:cNvSpPr>
              <a:spLocks noChangeArrowheads="1"/>
            </p:cNvSpPr>
            <p:nvPr/>
          </p:nvSpPr>
          <p:spPr bwMode="auto">
            <a:xfrm>
              <a:off x="2166" y="3254"/>
              <a:ext cx="245" cy="245"/>
            </a:xfrm>
            <a:prstGeom prst="rect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566" name="Rectangle 116"/>
            <p:cNvSpPr>
              <a:spLocks noChangeArrowheads="1"/>
            </p:cNvSpPr>
            <p:nvPr/>
          </p:nvSpPr>
          <p:spPr bwMode="auto">
            <a:xfrm>
              <a:off x="2166" y="3499"/>
              <a:ext cx="245" cy="246"/>
            </a:xfrm>
            <a:prstGeom prst="rect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567" name="Rectangle 117"/>
            <p:cNvSpPr>
              <a:spLocks noChangeArrowheads="1"/>
            </p:cNvSpPr>
            <p:nvPr/>
          </p:nvSpPr>
          <p:spPr bwMode="auto">
            <a:xfrm>
              <a:off x="2166" y="3745"/>
              <a:ext cx="245" cy="246"/>
            </a:xfrm>
            <a:prstGeom prst="rect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568" name="Rectangle 118"/>
            <p:cNvSpPr>
              <a:spLocks noChangeArrowheads="1"/>
            </p:cNvSpPr>
            <p:nvPr/>
          </p:nvSpPr>
          <p:spPr bwMode="auto">
            <a:xfrm>
              <a:off x="2411" y="3008"/>
              <a:ext cx="246" cy="246"/>
            </a:xfrm>
            <a:prstGeom prst="rect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569" name="Rectangle 119"/>
            <p:cNvSpPr>
              <a:spLocks noChangeArrowheads="1"/>
            </p:cNvSpPr>
            <p:nvPr/>
          </p:nvSpPr>
          <p:spPr bwMode="auto">
            <a:xfrm>
              <a:off x="2411" y="3254"/>
              <a:ext cx="246" cy="245"/>
            </a:xfrm>
            <a:prstGeom prst="rect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570" name="Rectangle 120"/>
            <p:cNvSpPr>
              <a:spLocks noChangeArrowheads="1"/>
            </p:cNvSpPr>
            <p:nvPr/>
          </p:nvSpPr>
          <p:spPr bwMode="auto">
            <a:xfrm>
              <a:off x="2411" y="3499"/>
              <a:ext cx="246" cy="246"/>
            </a:xfrm>
            <a:prstGeom prst="rect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571" name="Rectangle 121"/>
            <p:cNvSpPr>
              <a:spLocks noChangeArrowheads="1"/>
            </p:cNvSpPr>
            <p:nvPr/>
          </p:nvSpPr>
          <p:spPr bwMode="auto">
            <a:xfrm>
              <a:off x="2411" y="3745"/>
              <a:ext cx="246" cy="246"/>
            </a:xfrm>
            <a:prstGeom prst="rect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572" name="Rectangle 122"/>
            <p:cNvSpPr>
              <a:spLocks noChangeArrowheads="1"/>
            </p:cNvSpPr>
            <p:nvPr/>
          </p:nvSpPr>
          <p:spPr bwMode="auto">
            <a:xfrm>
              <a:off x="2657" y="3008"/>
              <a:ext cx="246" cy="246"/>
            </a:xfrm>
            <a:prstGeom prst="rect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573" name="Rectangle 123"/>
            <p:cNvSpPr>
              <a:spLocks noChangeArrowheads="1"/>
            </p:cNvSpPr>
            <p:nvPr/>
          </p:nvSpPr>
          <p:spPr bwMode="auto">
            <a:xfrm>
              <a:off x="2657" y="3254"/>
              <a:ext cx="246" cy="245"/>
            </a:xfrm>
            <a:prstGeom prst="rect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574" name="Rectangle 124"/>
            <p:cNvSpPr>
              <a:spLocks noChangeArrowheads="1"/>
            </p:cNvSpPr>
            <p:nvPr/>
          </p:nvSpPr>
          <p:spPr bwMode="auto">
            <a:xfrm>
              <a:off x="2657" y="3499"/>
              <a:ext cx="246" cy="246"/>
            </a:xfrm>
            <a:prstGeom prst="rect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575" name="Rectangle 125"/>
            <p:cNvSpPr>
              <a:spLocks noChangeArrowheads="1"/>
            </p:cNvSpPr>
            <p:nvPr/>
          </p:nvSpPr>
          <p:spPr bwMode="auto">
            <a:xfrm>
              <a:off x="2657" y="3745"/>
              <a:ext cx="246" cy="246"/>
            </a:xfrm>
            <a:prstGeom prst="rect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64644" name="Rectangle 132"/>
          <p:cNvSpPr>
            <a:spLocks noChangeArrowheads="1"/>
          </p:cNvSpPr>
          <p:nvPr/>
        </p:nvSpPr>
        <p:spPr bwMode="auto">
          <a:xfrm>
            <a:off x="4354513" y="4271963"/>
            <a:ext cx="9937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800" b="0">
                <a:solidFill>
                  <a:srgbClr val="969696"/>
                </a:solidFill>
              </a:rPr>
              <a:t>Ag</a:t>
            </a:r>
            <a:r>
              <a:rPr lang="en-US" sz="2800" b="0" baseline="30000">
                <a:solidFill>
                  <a:srgbClr val="969696"/>
                </a:solidFill>
              </a:rPr>
              <a:t>1+</a:t>
            </a:r>
            <a:r>
              <a:rPr lang="en-US" sz="2800" b="0"/>
              <a:t> </a:t>
            </a:r>
          </a:p>
        </p:txBody>
      </p:sp>
      <p:sp>
        <p:nvSpPr>
          <p:cNvPr id="64645" name="Rectangle 133"/>
          <p:cNvSpPr>
            <a:spLocks noChangeArrowheads="1"/>
          </p:cNvSpPr>
          <p:nvPr/>
        </p:nvSpPr>
        <p:spPr bwMode="auto">
          <a:xfrm>
            <a:off x="5418138" y="4273550"/>
            <a:ext cx="78898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800" b="0">
                <a:solidFill>
                  <a:srgbClr val="000066"/>
                </a:solidFill>
              </a:rPr>
              <a:t>S</a:t>
            </a:r>
            <a:r>
              <a:rPr lang="en-US" sz="2800" b="0" baseline="30000">
                <a:solidFill>
                  <a:srgbClr val="000066"/>
                </a:solidFill>
              </a:rPr>
              <a:t>2–</a:t>
            </a:r>
            <a:r>
              <a:rPr lang="en-US" sz="2800" b="0"/>
              <a:t> </a:t>
            </a:r>
          </a:p>
        </p:txBody>
      </p:sp>
      <p:sp>
        <p:nvSpPr>
          <p:cNvPr id="64646" name="Rectangle 134"/>
          <p:cNvSpPr>
            <a:spLocks noChangeArrowheads="1"/>
          </p:cNvSpPr>
          <p:nvPr/>
        </p:nvSpPr>
        <p:spPr bwMode="auto">
          <a:xfrm>
            <a:off x="6578600" y="4271963"/>
            <a:ext cx="10890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800" b="0">
                <a:solidFill>
                  <a:srgbClr val="969696"/>
                </a:solidFill>
              </a:rPr>
              <a:t>Ag</a:t>
            </a:r>
            <a:r>
              <a:rPr lang="en-US" sz="2800" b="0" baseline="-25000"/>
              <a:t>2</a:t>
            </a:r>
            <a:r>
              <a:rPr lang="en-US" sz="2800" b="0">
                <a:solidFill>
                  <a:srgbClr val="000066"/>
                </a:solidFill>
              </a:rPr>
              <a:t>S</a:t>
            </a:r>
            <a:r>
              <a:rPr lang="en-US" sz="2800" b="0"/>
              <a:t> </a:t>
            </a:r>
          </a:p>
        </p:txBody>
      </p:sp>
      <p:sp>
        <p:nvSpPr>
          <p:cNvPr id="64647" name="Rectangle 135"/>
          <p:cNvSpPr>
            <a:spLocks noChangeArrowheads="1"/>
          </p:cNvSpPr>
          <p:nvPr/>
        </p:nvSpPr>
        <p:spPr bwMode="auto">
          <a:xfrm>
            <a:off x="4359275" y="4954588"/>
            <a:ext cx="9747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800" b="0">
                <a:solidFill>
                  <a:srgbClr val="969696"/>
                </a:solidFill>
              </a:rPr>
              <a:t>Zn</a:t>
            </a:r>
            <a:r>
              <a:rPr lang="en-US" sz="2800" b="0" baseline="30000">
                <a:solidFill>
                  <a:srgbClr val="969696"/>
                </a:solidFill>
              </a:rPr>
              <a:t>2+</a:t>
            </a:r>
            <a:r>
              <a:rPr lang="en-US" sz="2800" b="0"/>
              <a:t> </a:t>
            </a:r>
          </a:p>
        </p:txBody>
      </p:sp>
      <p:sp>
        <p:nvSpPr>
          <p:cNvPr id="64648" name="Rectangle 136"/>
          <p:cNvSpPr>
            <a:spLocks noChangeArrowheads="1"/>
          </p:cNvSpPr>
          <p:nvPr/>
        </p:nvSpPr>
        <p:spPr bwMode="auto">
          <a:xfrm>
            <a:off x="5408613" y="4954588"/>
            <a:ext cx="788987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800" b="0">
                <a:solidFill>
                  <a:srgbClr val="000066"/>
                </a:solidFill>
              </a:rPr>
              <a:t>P</a:t>
            </a:r>
            <a:r>
              <a:rPr lang="en-US" sz="2800" b="0" baseline="30000">
                <a:solidFill>
                  <a:srgbClr val="000066"/>
                </a:solidFill>
              </a:rPr>
              <a:t>3–</a:t>
            </a:r>
            <a:r>
              <a:rPr lang="en-US" sz="2800" b="0"/>
              <a:t> </a:t>
            </a:r>
          </a:p>
        </p:txBody>
      </p:sp>
      <p:sp>
        <p:nvSpPr>
          <p:cNvPr id="64649" name="Rectangle 137"/>
          <p:cNvSpPr>
            <a:spLocks noChangeArrowheads="1"/>
          </p:cNvSpPr>
          <p:nvPr/>
        </p:nvSpPr>
        <p:spPr bwMode="auto">
          <a:xfrm>
            <a:off x="6605588" y="4954588"/>
            <a:ext cx="1204912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800" b="0">
                <a:solidFill>
                  <a:srgbClr val="969696"/>
                </a:solidFill>
              </a:rPr>
              <a:t>Zn</a:t>
            </a:r>
            <a:r>
              <a:rPr lang="en-US" sz="2800" b="0" baseline="-25000"/>
              <a:t>3</a:t>
            </a:r>
            <a:r>
              <a:rPr lang="en-US" sz="2800" b="0">
                <a:solidFill>
                  <a:srgbClr val="000066"/>
                </a:solidFill>
              </a:rPr>
              <a:t>P</a:t>
            </a:r>
            <a:r>
              <a:rPr lang="en-US" sz="2800" b="0" baseline="-25000"/>
              <a:t>2</a:t>
            </a:r>
            <a:r>
              <a:rPr lang="en-US" sz="2800" b="0"/>
              <a:t> </a:t>
            </a:r>
          </a:p>
        </p:txBody>
      </p:sp>
      <p:sp>
        <p:nvSpPr>
          <p:cNvPr id="64650" name="Rectangle 138"/>
          <p:cNvSpPr>
            <a:spLocks noChangeArrowheads="1"/>
          </p:cNvSpPr>
          <p:nvPr/>
        </p:nvSpPr>
        <p:spPr bwMode="auto">
          <a:xfrm>
            <a:off x="5403850" y="5637213"/>
            <a:ext cx="6508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800" b="0">
                <a:solidFill>
                  <a:srgbClr val="000066"/>
                </a:solidFill>
              </a:rPr>
              <a:t>I</a:t>
            </a:r>
            <a:r>
              <a:rPr lang="en-US" sz="2800" b="0" baseline="30000"/>
              <a:t>1–</a:t>
            </a:r>
            <a:r>
              <a:rPr lang="en-US" sz="2800" b="0"/>
              <a:t> </a:t>
            </a:r>
          </a:p>
        </p:txBody>
      </p:sp>
      <p:sp>
        <p:nvSpPr>
          <p:cNvPr id="64651" name="Rectangle 139"/>
          <p:cNvSpPr>
            <a:spLocks noChangeArrowheads="1"/>
          </p:cNvSpPr>
          <p:nvPr/>
        </p:nvSpPr>
        <p:spPr bwMode="auto">
          <a:xfrm>
            <a:off x="4346575" y="5637213"/>
            <a:ext cx="1014413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800" b="0">
                <a:solidFill>
                  <a:srgbClr val="969696"/>
                </a:solidFill>
              </a:rPr>
              <a:t>Ca</a:t>
            </a:r>
            <a:r>
              <a:rPr lang="en-US" sz="2800" b="0" baseline="30000">
                <a:solidFill>
                  <a:srgbClr val="969696"/>
                </a:solidFill>
              </a:rPr>
              <a:t>2+</a:t>
            </a:r>
            <a:r>
              <a:rPr lang="en-US" sz="2800" b="0"/>
              <a:t> </a:t>
            </a:r>
          </a:p>
        </p:txBody>
      </p:sp>
      <p:sp>
        <p:nvSpPr>
          <p:cNvPr id="64652" name="Rectangle 140"/>
          <p:cNvSpPr>
            <a:spLocks noChangeArrowheads="1"/>
          </p:cNvSpPr>
          <p:nvPr/>
        </p:nvSpPr>
        <p:spPr bwMode="auto">
          <a:xfrm>
            <a:off x="6602413" y="5637213"/>
            <a:ext cx="9715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800" b="0">
                <a:solidFill>
                  <a:srgbClr val="969696"/>
                </a:solidFill>
              </a:rPr>
              <a:t>Ca</a:t>
            </a:r>
            <a:r>
              <a:rPr lang="en-US" sz="2800" b="0">
                <a:solidFill>
                  <a:srgbClr val="000066"/>
                </a:solidFill>
              </a:rPr>
              <a:t>I</a:t>
            </a:r>
            <a:r>
              <a:rPr lang="en-US" sz="2800" b="0" baseline="-25000"/>
              <a:t>2</a:t>
            </a:r>
            <a:r>
              <a:rPr lang="en-US" sz="2800" b="0"/>
              <a:t> </a:t>
            </a:r>
          </a:p>
        </p:txBody>
      </p:sp>
      <p:grpSp>
        <p:nvGrpSpPr>
          <p:cNvPr id="5" name="Group 153"/>
          <p:cNvGrpSpPr>
            <a:grpSpLocks/>
          </p:cNvGrpSpPr>
          <p:nvPr/>
        </p:nvGrpSpPr>
        <p:grpSpPr bwMode="auto">
          <a:xfrm>
            <a:off x="2219325" y="381000"/>
            <a:ext cx="2084388" cy="1236663"/>
            <a:chOff x="1398" y="240"/>
            <a:chExt cx="1313" cy="779"/>
          </a:xfrm>
        </p:grpSpPr>
        <p:sp>
          <p:nvSpPr>
            <p:cNvPr id="19482" name="Line 149"/>
            <p:cNvSpPr>
              <a:spLocks noChangeShapeType="1"/>
            </p:cNvSpPr>
            <p:nvPr/>
          </p:nvSpPr>
          <p:spPr bwMode="auto">
            <a:xfrm>
              <a:off x="1797" y="499"/>
              <a:ext cx="914" cy="52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 type="triangl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483" name="Rectangle 150"/>
            <p:cNvSpPr>
              <a:spLocks noChangeArrowheads="1"/>
            </p:cNvSpPr>
            <p:nvPr/>
          </p:nvSpPr>
          <p:spPr bwMode="auto">
            <a:xfrm>
              <a:off x="1398" y="240"/>
              <a:ext cx="432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2800" b="0"/>
                <a:t>Ca</a:t>
              </a:r>
            </a:p>
          </p:txBody>
        </p:sp>
      </p:grpSp>
      <p:grpSp>
        <p:nvGrpSpPr>
          <p:cNvPr id="6" name="Group 154"/>
          <p:cNvGrpSpPr>
            <a:grpSpLocks/>
          </p:cNvGrpSpPr>
          <p:nvPr/>
        </p:nvGrpSpPr>
        <p:grpSpPr bwMode="auto">
          <a:xfrm>
            <a:off x="5572125" y="671513"/>
            <a:ext cx="1206500" cy="1157287"/>
            <a:chOff x="3510" y="423"/>
            <a:chExt cx="760" cy="729"/>
          </a:xfrm>
        </p:grpSpPr>
        <p:sp>
          <p:nvSpPr>
            <p:cNvPr id="19480" name="Line 147"/>
            <p:cNvSpPr>
              <a:spLocks noChangeShapeType="1"/>
            </p:cNvSpPr>
            <p:nvPr/>
          </p:nvSpPr>
          <p:spPr bwMode="auto">
            <a:xfrm>
              <a:off x="3867" y="732"/>
              <a:ext cx="403" cy="42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 type="triangl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481" name="Rectangle 151"/>
            <p:cNvSpPr>
              <a:spLocks noChangeArrowheads="1"/>
            </p:cNvSpPr>
            <p:nvPr/>
          </p:nvSpPr>
          <p:spPr bwMode="auto">
            <a:xfrm>
              <a:off x="3510" y="423"/>
              <a:ext cx="432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2800" b="0"/>
                <a:t>Ag</a:t>
              </a:r>
            </a:p>
          </p:txBody>
        </p:sp>
      </p:grpSp>
      <p:grpSp>
        <p:nvGrpSpPr>
          <p:cNvPr id="7" name="Group 155"/>
          <p:cNvGrpSpPr>
            <a:grpSpLocks/>
          </p:cNvGrpSpPr>
          <p:nvPr/>
        </p:nvGrpSpPr>
        <p:grpSpPr bwMode="auto">
          <a:xfrm>
            <a:off x="6224588" y="106363"/>
            <a:ext cx="808037" cy="1438275"/>
            <a:chOff x="3921" y="67"/>
            <a:chExt cx="509" cy="906"/>
          </a:xfrm>
        </p:grpSpPr>
        <p:sp>
          <p:nvSpPr>
            <p:cNvPr id="19478" name="Line 148"/>
            <p:cNvSpPr>
              <a:spLocks noChangeShapeType="1"/>
            </p:cNvSpPr>
            <p:nvPr/>
          </p:nvSpPr>
          <p:spPr bwMode="auto">
            <a:xfrm>
              <a:off x="4173" y="343"/>
              <a:ext cx="257" cy="63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 type="triangl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479" name="Rectangle 152"/>
            <p:cNvSpPr>
              <a:spLocks noChangeArrowheads="1"/>
            </p:cNvSpPr>
            <p:nvPr/>
          </p:nvSpPr>
          <p:spPr bwMode="auto">
            <a:xfrm>
              <a:off x="3921" y="67"/>
              <a:ext cx="432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2800" b="0"/>
                <a:t>Zn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452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4520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45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452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4521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45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452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4522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45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0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1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452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4523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45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000"/>
                            </p:stCondLst>
                            <p:childTnLst>
                              <p:par>
                                <p:cTn id="35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452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452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4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45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2000"/>
                            </p:stCondLst>
                            <p:childTnLst>
                              <p:par>
                                <p:cTn id="4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9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4000"/>
                            </p:stCondLst>
                            <p:childTnLst>
                              <p:par>
                                <p:cTn id="5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6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58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64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59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6464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6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646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646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6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6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64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6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6464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6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646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646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6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6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64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77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6464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6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646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646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6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85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64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6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6464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6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646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646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6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94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64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95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6464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6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646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646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6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03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64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04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6464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6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646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646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12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65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13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6465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6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646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646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21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65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22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6465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6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646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646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30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65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31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6465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6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646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646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5" fill="hold">
                            <p:stCondLst>
                              <p:cond delay="2500"/>
                            </p:stCondLst>
                            <p:childTnLst>
                              <p:par>
                                <p:cTn id="13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8" dur="500"/>
                                        <p:tgtEl>
                                          <p:spTgt spid="646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658" grpId="0" animBg="1"/>
      <p:bldP spid="64520" grpId="0"/>
      <p:bldP spid="64521" grpId="0"/>
      <p:bldP spid="64522" grpId="0"/>
      <p:bldP spid="64523" grpId="0"/>
      <p:bldP spid="64524" grpId="0"/>
      <p:bldP spid="64644" grpId="0"/>
      <p:bldP spid="64645" grpId="0"/>
      <p:bldP spid="64646" grpId="0"/>
      <p:bldP spid="64647" grpId="0"/>
      <p:bldP spid="64648" grpId="0"/>
      <p:bldP spid="64649" grpId="0"/>
      <p:bldP spid="64650" grpId="0"/>
      <p:bldP spid="64651" grpId="0"/>
      <p:bldP spid="6465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6"/>
          <p:cNvSpPr>
            <a:spLocks noChangeArrowheads="1"/>
          </p:cNvSpPr>
          <p:nvPr/>
        </p:nvSpPr>
        <p:spPr bwMode="auto">
          <a:xfrm>
            <a:off x="749300" y="268288"/>
            <a:ext cx="76104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800" b="0" u="sng">
                <a:solidFill>
                  <a:srgbClr val="A50021"/>
                </a:solidFill>
              </a:rPr>
              <a:t>Multiple-Charge Cations</a:t>
            </a:r>
            <a:r>
              <a:rPr lang="en-US" sz="2800" b="0" u="sng">
                <a:solidFill>
                  <a:srgbClr val="FF0000"/>
                </a:solidFill>
              </a:rPr>
              <a:t> </a:t>
            </a:r>
            <a:r>
              <a:rPr lang="en-US" sz="2800" b="0" u="sng">
                <a:solidFill>
                  <a:schemeClr val="tx2"/>
                </a:solidFill>
              </a:rPr>
              <a:t>with</a:t>
            </a:r>
            <a:r>
              <a:rPr lang="en-US" sz="2800" b="0" u="sng">
                <a:solidFill>
                  <a:srgbClr val="FF0000"/>
                </a:solidFill>
              </a:rPr>
              <a:t> </a:t>
            </a:r>
            <a:r>
              <a:rPr lang="en-US" sz="2800" b="0" u="sng">
                <a:solidFill>
                  <a:srgbClr val="000066"/>
                </a:solidFill>
              </a:rPr>
              <a:t>Elemental Anions</a:t>
            </a:r>
          </a:p>
        </p:txBody>
      </p:sp>
      <p:sp>
        <p:nvSpPr>
          <p:cNvPr id="65543" name="Rectangle 7"/>
          <p:cNvSpPr>
            <a:spLocks noChangeArrowheads="1"/>
          </p:cNvSpPr>
          <p:nvPr/>
        </p:nvSpPr>
        <p:spPr bwMode="auto">
          <a:xfrm>
            <a:off x="422275" y="1966913"/>
            <a:ext cx="537368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800" b="0">
                <a:solidFill>
                  <a:srgbClr val="A50021"/>
                </a:solidFill>
              </a:rPr>
              <a:t>The multiple-charge cations are: </a:t>
            </a:r>
          </a:p>
        </p:txBody>
      </p:sp>
      <p:grpSp>
        <p:nvGrpSpPr>
          <p:cNvPr id="2" name="Group 120"/>
          <p:cNvGrpSpPr>
            <a:grpSpLocks/>
          </p:cNvGrpSpPr>
          <p:nvPr/>
        </p:nvGrpSpPr>
        <p:grpSpPr bwMode="auto">
          <a:xfrm>
            <a:off x="5613400" y="752475"/>
            <a:ext cx="3230563" cy="1462088"/>
            <a:chOff x="3536" y="474"/>
            <a:chExt cx="2035" cy="921"/>
          </a:xfrm>
        </p:grpSpPr>
        <p:sp>
          <p:nvSpPr>
            <p:cNvPr id="20596" name="Rectangle 8"/>
            <p:cNvSpPr>
              <a:spLocks noChangeArrowheads="1"/>
            </p:cNvSpPr>
            <p:nvPr/>
          </p:nvSpPr>
          <p:spPr bwMode="auto">
            <a:xfrm>
              <a:off x="3536" y="799"/>
              <a:ext cx="2035" cy="5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r>
                <a:rPr lang="en-US" sz="2800" b="0"/>
                <a:t>i.e., “pulled off the</a:t>
              </a:r>
            </a:p>
            <a:p>
              <a:r>
                <a:rPr lang="en-US" sz="2800" b="0"/>
                <a:t>        Table” anions </a:t>
              </a:r>
            </a:p>
          </p:txBody>
        </p:sp>
        <p:sp>
          <p:nvSpPr>
            <p:cNvPr id="20597" name="Line 9"/>
            <p:cNvSpPr>
              <a:spLocks noChangeShapeType="1"/>
            </p:cNvSpPr>
            <p:nvPr/>
          </p:nvSpPr>
          <p:spPr bwMode="auto">
            <a:xfrm flipV="1">
              <a:off x="3755" y="474"/>
              <a:ext cx="101" cy="36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lg" len="lg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65546" name="Rectangle 10"/>
          <p:cNvSpPr>
            <a:spLocks noChangeArrowheads="1"/>
          </p:cNvSpPr>
          <p:nvPr/>
        </p:nvSpPr>
        <p:spPr bwMode="auto">
          <a:xfrm>
            <a:off x="1530350" y="2430463"/>
            <a:ext cx="6232525" cy="968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2800" b="0"/>
              <a:t>Pb, Sn, and the transition elements</a:t>
            </a:r>
          </a:p>
          <a:p>
            <a:pPr algn="ctr"/>
            <a:r>
              <a:rPr lang="en-US" sz="2800" b="0"/>
              <a:t> (but – of course! – not Ag, Cd, or Zn)</a:t>
            </a:r>
          </a:p>
        </p:txBody>
      </p:sp>
      <p:grpSp>
        <p:nvGrpSpPr>
          <p:cNvPr id="3" name="Group 121"/>
          <p:cNvGrpSpPr>
            <a:grpSpLocks/>
          </p:cNvGrpSpPr>
          <p:nvPr/>
        </p:nvGrpSpPr>
        <p:grpSpPr bwMode="auto">
          <a:xfrm>
            <a:off x="1096963" y="3605213"/>
            <a:ext cx="7023100" cy="2730500"/>
            <a:chOff x="691" y="2271"/>
            <a:chExt cx="4424" cy="1720"/>
          </a:xfrm>
        </p:grpSpPr>
        <p:sp>
          <p:nvSpPr>
            <p:cNvPr id="20487" name="Rectangle 11"/>
            <p:cNvSpPr>
              <a:spLocks noChangeArrowheads="1"/>
            </p:cNvSpPr>
            <p:nvPr/>
          </p:nvSpPr>
          <p:spPr bwMode="auto">
            <a:xfrm>
              <a:off x="1428" y="3008"/>
              <a:ext cx="246" cy="983"/>
            </a:xfrm>
            <a:prstGeom prst="rect">
              <a:avLst/>
            </a:prstGeom>
            <a:solidFill>
              <a:srgbClr val="A50021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488" name="Rectangle 12"/>
            <p:cNvSpPr>
              <a:spLocks noChangeArrowheads="1"/>
            </p:cNvSpPr>
            <p:nvPr/>
          </p:nvSpPr>
          <p:spPr bwMode="auto">
            <a:xfrm>
              <a:off x="1674" y="3008"/>
              <a:ext cx="246" cy="983"/>
            </a:xfrm>
            <a:prstGeom prst="rect">
              <a:avLst/>
            </a:prstGeom>
            <a:solidFill>
              <a:srgbClr val="A50021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489" name="Rectangle 13"/>
            <p:cNvSpPr>
              <a:spLocks noChangeArrowheads="1"/>
            </p:cNvSpPr>
            <p:nvPr/>
          </p:nvSpPr>
          <p:spPr bwMode="auto">
            <a:xfrm>
              <a:off x="1920" y="3008"/>
              <a:ext cx="246" cy="983"/>
            </a:xfrm>
            <a:prstGeom prst="rect">
              <a:avLst/>
            </a:prstGeom>
            <a:solidFill>
              <a:srgbClr val="A50021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490" name="Rectangle 14"/>
            <p:cNvSpPr>
              <a:spLocks noChangeArrowheads="1"/>
            </p:cNvSpPr>
            <p:nvPr/>
          </p:nvSpPr>
          <p:spPr bwMode="auto">
            <a:xfrm>
              <a:off x="2166" y="3008"/>
              <a:ext cx="245" cy="983"/>
            </a:xfrm>
            <a:prstGeom prst="rect">
              <a:avLst/>
            </a:prstGeom>
            <a:solidFill>
              <a:srgbClr val="A50021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491" name="Rectangle 15"/>
            <p:cNvSpPr>
              <a:spLocks noChangeArrowheads="1"/>
            </p:cNvSpPr>
            <p:nvPr/>
          </p:nvSpPr>
          <p:spPr bwMode="auto">
            <a:xfrm>
              <a:off x="937" y="2517"/>
              <a:ext cx="246" cy="1474"/>
            </a:xfrm>
            <a:prstGeom prst="rect">
              <a:avLst/>
            </a:prstGeom>
            <a:solidFill>
              <a:srgbClr val="C0C0C0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492" name="Rectangle 16"/>
            <p:cNvSpPr>
              <a:spLocks noChangeArrowheads="1"/>
            </p:cNvSpPr>
            <p:nvPr/>
          </p:nvSpPr>
          <p:spPr bwMode="auto">
            <a:xfrm>
              <a:off x="691" y="2271"/>
              <a:ext cx="246" cy="1720"/>
            </a:xfrm>
            <a:prstGeom prst="rect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493" name="Rectangle 17"/>
            <p:cNvSpPr>
              <a:spLocks noChangeArrowheads="1"/>
            </p:cNvSpPr>
            <p:nvPr/>
          </p:nvSpPr>
          <p:spPr bwMode="auto">
            <a:xfrm>
              <a:off x="2411" y="3008"/>
              <a:ext cx="246" cy="983"/>
            </a:xfrm>
            <a:prstGeom prst="rect">
              <a:avLst/>
            </a:prstGeom>
            <a:solidFill>
              <a:srgbClr val="A50021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494" name="Rectangle 18"/>
            <p:cNvSpPr>
              <a:spLocks noChangeArrowheads="1"/>
            </p:cNvSpPr>
            <p:nvPr/>
          </p:nvSpPr>
          <p:spPr bwMode="auto">
            <a:xfrm>
              <a:off x="2657" y="3008"/>
              <a:ext cx="246" cy="983"/>
            </a:xfrm>
            <a:prstGeom prst="rect">
              <a:avLst/>
            </a:prstGeom>
            <a:solidFill>
              <a:srgbClr val="A50021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495" name="Rectangle 19"/>
            <p:cNvSpPr>
              <a:spLocks noChangeArrowheads="1"/>
            </p:cNvSpPr>
            <p:nvPr/>
          </p:nvSpPr>
          <p:spPr bwMode="auto">
            <a:xfrm>
              <a:off x="3395" y="3008"/>
              <a:ext cx="245" cy="737"/>
            </a:xfrm>
            <a:prstGeom prst="rect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496" name="Rectangle 20"/>
            <p:cNvSpPr>
              <a:spLocks noChangeArrowheads="1"/>
            </p:cNvSpPr>
            <p:nvPr/>
          </p:nvSpPr>
          <p:spPr bwMode="auto">
            <a:xfrm>
              <a:off x="3640" y="2517"/>
              <a:ext cx="246" cy="1228"/>
            </a:xfrm>
            <a:prstGeom prst="rect">
              <a:avLst/>
            </a:prstGeom>
            <a:solidFill>
              <a:srgbClr val="C0C0C0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497" name="Rectangle 21"/>
            <p:cNvSpPr>
              <a:spLocks noChangeArrowheads="1"/>
            </p:cNvSpPr>
            <p:nvPr/>
          </p:nvSpPr>
          <p:spPr bwMode="auto">
            <a:xfrm>
              <a:off x="3886" y="2517"/>
              <a:ext cx="246" cy="1228"/>
            </a:xfrm>
            <a:prstGeom prst="rect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498" name="Rectangle 22"/>
            <p:cNvSpPr>
              <a:spLocks noChangeArrowheads="1"/>
            </p:cNvSpPr>
            <p:nvPr/>
          </p:nvSpPr>
          <p:spPr bwMode="auto">
            <a:xfrm>
              <a:off x="4132" y="2517"/>
              <a:ext cx="246" cy="1228"/>
            </a:xfrm>
            <a:prstGeom prst="rect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499" name="Rectangle 23"/>
            <p:cNvSpPr>
              <a:spLocks noChangeArrowheads="1"/>
            </p:cNvSpPr>
            <p:nvPr/>
          </p:nvSpPr>
          <p:spPr bwMode="auto">
            <a:xfrm>
              <a:off x="4378" y="2517"/>
              <a:ext cx="245" cy="1228"/>
            </a:xfrm>
            <a:prstGeom prst="rect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00" name="Rectangle 24"/>
            <p:cNvSpPr>
              <a:spLocks noChangeArrowheads="1"/>
            </p:cNvSpPr>
            <p:nvPr/>
          </p:nvSpPr>
          <p:spPr bwMode="auto">
            <a:xfrm>
              <a:off x="4623" y="2517"/>
              <a:ext cx="246" cy="1228"/>
            </a:xfrm>
            <a:prstGeom prst="rect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01" name="Rectangle 25"/>
            <p:cNvSpPr>
              <a:spLocks noChangeArrowheads="1"/>
            </p:cNvSpPr>
            <p:nvPr/>
          </p:nvSpPr>
          <p:spPr bwMode="auto">
            <a:xfrm>
              <a:off x="4869" y="2517"/>
              <a:ext cx="246" cy="1228"/>
            </a:xfrm>
            <a:prstGeom prst="rect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02" name="Rectangle 26"/>
            <p:cNvSpPr>
              <a:spLocks noChangeArrowheads="1"/>
            </p:cNvSpPr>
            <p:nvPr/>
          </p:nvSpPr>
          <p:spPr bwMode="auto">
            <a:xfrm>
              <a:off x="3149" y="3008"/>
              <a:ext cx="246" cy="737"/>
            </a:xfrm>
            <a:prstGeom prst="rect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03" name="Rectangle 27"/>
            <p:cNvSpPr>
              <a:spLocks noChangeArrowheads="1"/>
            </p:cNvSpPr>
            <p:nvPr/>
          </p:nvSpPr>
          <p:spPr bwMode="auto">
            <a:xfrm>
              <a:off x="2903" y="3008"/>
              <a:ext cx="246" cy="737"/>
            </a:xfrm>
            <a:prstGeom prst="rect">
              <a:avLst/>
            </a:prstGeom>
            <a:solidFill>
              <a:srgbClr val="A50021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04" name="Rectangle 28"/>
            <p:cNvSpPr>
              <a:spLocks noChangeArrowheads="1"/>
            </p:cNvSpPr>
            <p:nvPr/>
          </p:nvSpPr>
          <p:spPr bwMode="auto">
            <a:xfrm>
              <a:off x="937" y="3008"/>
              <a:ext cx="4178" cy="246"/>
            </a:xfrm>
            <a:prstGeom prst="rect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05" name="Rectangle 29"/>
            <p:cNvSpPr>
              <a:spLocks noChangeArrowheads="1"/>
            </p:cNvSpPr>
            <p:nvPr/>
          </p:nvSpPr>
          <p:spPr bwMode="auto">
            <a:xfrm>
              <a:off x="691" y="3254"/>
              <a:ext cx="4424" cy="245"/>
            </a:xfrm>
            <a:prstGeom prst="rect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06" name="Rectangle 30"/>
            <p:cNvSpPr>
              <a:spLocks noChangeArrowheads="1"/>
            </p:cNvSpPr>
            <p:nvPr/>
          </p:nvSpPr>
          <p:spPr bwMode="auto">
            <a:xfrm>
              <a:off x="937" y="3499"/>
              <a:ext cx="4178" cy="246"/>
            </a:xfrm>
            <a:prstGeom prst="rect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07" name="Rectangle 31"/>
            <p:cNvSpPr>
              <a:spLocks noChangeArrowheads="1"/>
            </p:cNvSpPr>
            <p:nvPr/>
          </p:nvSpPr>
          <p:spPr bwMode="auto">
            <a:xfrm>
              <a:off x="3640" y="2762"/>
              <a:ext cx="1475" cy="246"/>
            </a:xfrm>
            <a:prstGeom prst="rect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08" name="Rectangle 32"/>
            <p:cNvSpPr>
              <a:spLocks noChangeArrowheads="1"/>
            </p:cNvSpPr>
            <p:nvPr/>
          </p:nvSpPr>
          <p:spPr bwMode="auto">
            <a:xfrm>
              <a:off x="691" y="2271"/>
              <a:ext cx="246" cy="246"/>
            </a:xfrm>
            <a:prstGeom prst="rect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09" name="Rectangle 33"/>
            <p:cNvSpPr>
              <a:spLocks noChangeArrowheads="1"/>
            </p:cNvSpPr>
            <p:nvPr/>
          </p:nvSpPr>
          <p:spPr bwMode="auto">
            <a:xfrm>
              <a:off x="691" y="2517"/>
              <a:ext cx="492" cy="245"/>
            </a:xfrm>
            <a:prstGeom prst="rect">
              <a:avLst/>
            </a:prstGeom>
            <a:solidFill>
              <a:srgbClr val="C0C0C0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10" name="Rectangle 34"/>
            <p:cNvSpPr>
              <a:spLocks noChangeArrowheads="1"/>
            </p:cNvSpPr>
            <p:nvPr/>
          </p:nvSpPr>
          <p:spPr bwMode="auto">
            <a:xfrm>
              <a:off x="1183" y="3008"/>
              <a:ext cx="245" cy="983"/>
            </a:xfrm>
            <a:prstGeom prst="rect">
              <a:avLst/>
            </a:prstGeom>
            <a:solidFill>
              <a:srgbClr val="A50021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11" name="Rectangle 35"/>
            <p:cNvSpPr>
              <a:spLocks noChangeArrowheads="1"/>
            </p:cNvSpPr>
            <p:nvPr/>
          </p:nvSpPr>
          <p:spPr bwMode="auto">
            <a:xfrm>
              <a:off x="691" y="3008"/>
              <a:ext cx="246" cy="983"/>
            </a:xfrm>
            <a:prstGeom prst="rect">
              <a:avLst/>
            </a:prstGeom>
            <a:solidFill>
              <a:srgbClr val="C0C0C0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12" name="Rectangle 36"/>
            <p:cNvSpPr>
              <a:spLocks noChangeArrowheads="1"/>
            </p:cNvSpPr>
            <p:nvPr/>
          </p:nvSpPr>
          <p:spPr bwMode="auto">
            <a:xfrm>
              <a:off x="691" y="3745"/>
              <a:ext cx="246" cy="246"/>
            </a:xfrm>
            <a:prstGeom prst="rect">
              <a:avLst/>
            </a:prstGeom>
            <a:solidFill>
              <a:srgbClr val="C0C0C0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13" name="Rectangle 37"/>
            <p:cNvSpPr>
              <a:spLocks noChangeArrowheads="1"/>
            </p:cNvSpPr>
            <p:nvPr/>
          </p:nvSpPr>
          <p:spPr bwMode="auto">
            <a:xfrm>
              <a:off x="4869" y="2271"/>
              <a:ext cx="246" cy="246"/>
            </a:xfrm>
            <a:prstGeom prst="rect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14" name="Rectangle 38"/>
            <p:cNvSpPr>
              <a:spLocks noChangeArrowheads="1"/>
            </p:cNvSpPr>
            <p:nvPr/>
          </p:nvSpPr>
          <p:spPr bwMode="auto">
            <a:xfrm>
              <a:off x="691" y="3745"/>
              <a:ext cx="246" cy="246"/>
            </a:xfrm>
            <a:prstGeom prst="rect">
              <a:avLst/>
            </a:prstGeom>
            <a:solidFill>
              <a:srgbClr val="C0C0C0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15" name="Rectangle 39"/>
            <p:cNvSpPr>
              <a:spLocks noChangeArrowheads="1"/>
            </p:cNvSpPr>
            <p:nvPr/>
          </p:nvSpPr>
          <p:spPr bwMode="auto">
            <a:xfrm>
              <a:off x="937" y="3745"/>
              <a:ext cx="246" cy="246"/>
            </a:xfrm>
            <a:prstGeom prst="rect">
              <a:avLst/>
            </a:prstGeom>
            <a:solidFill>
              <a:srgbClr val="C0C0C0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16" name="Rectangle 40"/>
            <p:cNvSpPr>
              <a:spLocks noChangeArrowheads="1"/>
            </p:cNvSpPr>
            <p:nvPr/>
          </p:nvSpPr>
          <p:spPr bwMode="auto">
            <a:xfrm>
              <a:off x="937" y="3499"/>
              <a:ext cx="246" cy="246"/>
            </a:xfrm>
            <a:prstGeom prst="rect">
              <a:avLst/>
            </a:prstGeom>
            <a:solidFill>
              <a:srgbClr val="C0C0C0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17" name="Rectangle 41"/>
            <p:cNvSpPr>
              <a:spLocks noChangeArrowheads="1"/>
            </p:cNvSpPr>
            <p:nvPr/>
          </p:nvSpPr>
          <p:spPr bwMode="auto">
            <a:xfrm>
              <a:off x="691" y="3254"/>
              <a:ext cx="246" cy="245"/>
            </a:xfrm>
            <a:prstGeom prst="rect">
              <a:avLst/>
            </a:prstGeom>
            <a:solidFill>
              <a:srgbClr val="C0C0C0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18" name="Rectangle 42"/>
            <p:cNvSpPr>
              <a:spLocks noChangeArrowheads="1"/>
            </p:cNvSpPr>
            <p:nvPr/>
          </p:nvSpPr>
          <p:spPr bwMode="auto">
            <a:xfrm>
              <a:off x="937" y="3008"/>
              <a:ext cx="246" cy="246"/>
            </a:xfrm>
            <a:prstGeom prst="rect">
              <a:avLst/>
            </a:prstGeom>
            <a:solidFill>
              <a:srgbClr val="C0C0C0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19" name="Rectangle 43"/>
            <p:cNvSpPr>
              <a:spLocks noChangeArrowheads="1"/>
            </p:cNvSpPr>
            <p:nvPr/>
          </p:nvSpPr>
          <p:spPr bwMode="auto">
            <a:xfrm>
              <a:off x="691" y="2762"/>
              <a:ext cx="246" cy="246"/>
            </a:xfrm>
            <a:prstGeom prst="rect">
              <a:avLst/>
            </a:prstGeom>
            <a:solidFill>
              <a:srgbClr val="C0C0C0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20" name="Rectangle 44"/>
            <p:cNvSpPr>
              <a:spLocks noChangeArrowheads="1"/>
            </p:cNvSpPr>
            <p:nvPr/>
          </p:nvSpPr>
          <p:spPr bwMode="auto">
            <a:xfrm>
              <a:off x="937" y="2517"/>
              <a:ext cx="246" cy="245"/>
            </a:xfrm>
            <a:prstGeom prst="rect">
              <a:avLst/>
            </a:prstGeom>
            <a:solidFill>
              <a:srgbClr val="C0C0C0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21" name="Rectangle 45"/>
            <p:cNvSpPr>
              <a:spLocks noChangeArrowheads="1"/>
            </p:cNvSpPr>
            <p:nvPr/>
          </p:nvSpPr>
          <p:spPr bwMode="auto">
            <a:xfrm>
              <a:off x="691" y="3499"/>
              <a:ext cx="246" cy="246"/>
            </a:xfrm>
            <a:prstGeom prst="rect">
              <a:avLst/>
            </a:prstGeom>
            <a:solidFill>
              <a:srgbClr val="C0C0C0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22" name="Rectangle 46"/>
            <p:cNvSpPr>
              <a:spLocks noChangeArrowheads="1"/>
            </p:cNvSpPr>
            <p:nvPr/>
          </p:nvSpPr>
          <p:spPr bwMode="auto">
            <a:xfrm>
              <a:off x="937" y="3254"/>
              <a:ext cx="246" cy="245"/>
            </a:xfrm>
            <a:prstGeom prst="rect">
              <a:avLst/>
            </a:prstGeom>
            <a:solidFill>
              <a:srgbClr val="C0C0C0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23" name="Rectangle 47"/>
            <p:cNvSpPr>
              <a:spLocks noChangeArrowheads="1"/>
            </p:cNvSpPr>
            <p:nvPr/>
          </p:nvSpPr>
          <p:spPr bwMode="auto">
            <a:xfrm>
              <a:off x="691" y="3008"/>
              <a:ext cx="246" cy="246"/>
            </a:xfrm>
            <a:prstGeom prst="rect">
              <a:avLst/>
            </a:prstGeom>
            <a:solidFill>
              <a:srgbClr val="C0C0C0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24" name="Rectangle 48"/>
            <p:cNvSpPr>
              <a:spLocks noChangeArrowheads="1"/>
            </p:cNvSpPr>
            <p:nvPr/>
          </p:nvSpPr>
          <p:spPr bwMode="auto">
            <a:xfrm>
              <a:off x="937" y="2762"/>
              <a:ext cx="246" cy="246"/>
            </a:xfrm>
            <a:prstGeom prst="rect">
              <a:avLst/>
            </a:prstGeom>
            <a:solidFill>
              <a:srgbClr val="C0C0C0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25" name="Rectangle 49"/>
            <p:cNvSpPr>
              <a:spLocks noChangeArrowheads="1"/>
            </p:cNvSpPr>
            <p:nvPr/>
          </p:nvSpPr>
          <p:spPr bwMode="auto">
            <a:xfrm>
              <a:off x="691" y="2517"/>
              <a:ext cx="246" cy="245"/>
            </a:xfrm>
            <a:prstGeom prst="rect">
              <a:avLst/>
            </a:prstGeom>
            <a:solidFill>
              <a:srgbClr val="C0C0C0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26" name="Rectangle 50"/>
            <p:cNvSpPr>
              <a:spLocks noChangeArrowheads="1"/>
            </p:cNvSpPr>
            <p:nvPr/>
          </p:nvSpPr>
          <p:spPr bwMode="auto">
            <a:xfrm>
              <a:off x="3640" y="2517"/>
              <a:ext cx="246" cy="245"/>
            </a:xfrm>
            <a:prstGeom prst="rect">
              <a:avLst/>
            </a:prstGeom>
            <a:solidFill>
              <a:srgbClr val="C0C0C0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27" name="Rectangle 51"/>
            <p:cNvSpPr>
              <a:spLocks noChangeArrowheads="1"/>
            </p:cNvSpPr>
            <p:nvPr/>
          </p:nvSpPr>
          <p:spPr bwMode="auto">
            <a:xfrm>
              <a:off x="3640" y="2762"/>
              <a:ext cx="246" cy="246"/>
            </a:xfrm>
            <a:prstGeom prst="rect">
              <a:avLst/>
            </a:prstGeom>
            <a:solidFill>
              <a:srgbClr val="C0C0C0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28" name="Rectangle 52"/>
            <p:cNvSpPr>
              <a:spLocks noChangeArrowheads="1"/>
            </p:cNvSpPr>
            <p:nvPr/>
          </p:nvSpPr>
          <p:spPr bwMode="auto">
            <a:xfrm>
              <a:off x="3886" y="2762"/>
              <a:ext cx="246" cy="246"/>
            </a:xfrm>
            <a:prstGeom prst="rect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29" name="Rectangle 53"/>
            <p:cNvSpPr>
              <a:spLocks noChangeArrowheads="1"/>
            </p:cNvSpPr>
            <p:nvPr/>
          </p:nvSpPr>
          <p:spPr bwMode="auto">
            <a:xfrm>
              <a:off x="3640" y="3008"/>
              <a:ext cx="246" cy="246"/>
            </a:xfrm>
            <a:prstGeom prst="rect">
              <a:avLst/>
            </a:prstGeom>
            <a:solidFill>
              <a:srgbClr val="C0C0C0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30" name="Rectangle 54"/>
            <p:cNvSpPr>
              <a:spLocks noChangeArrowheads="1"/>
            </p:cNvSpPr>
            <p:nvPr/>
          </p:nvSpPr>
          <p:spPr bwMode="auto">
            <a:xfrm>
              <a:off x="3640" y="3254"/>
              <a:ext cx="246" cy="245"/>
            </a:xfrm>
            <a:prstGeom prst="rect">
              <a:avLst/>
            </a:prstGeom>
            <a:solidFill>
              <a:srgbClr val="C0C0C0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31" name="Rectangle 55"/>
            <p:cNvSpPr>
              <a:spLocks noChangeArrowheads="1"/>
            </p:cNvSpPr>
            <p:nvPr/>
          </p:nvSpPr>
          <p:spPr bwMode="auto">
            <a:xfrm>
              <a:off x="3640" y="3499"/>
              <a:ext cx="246" cy="246"/>
            </a:xfrm>
            <a:prstGeom prst="rect">
              <a:avLst/>
            </a:prstGeom>
            <a:solidFill>
              <a:srgbClr val="C0C0C0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32" name="Rectangle 56"/>
            <p:cNvSpPr>
              <a:spLocks noChangeArrowheads="1"/>
            </p:cNvSpPr>
            <p:nvPr/>
          </p:nvSpPr>
          <p:spPr bwMode="auto">
            <a:xfrm>
              <a:off x="3886" y="3008"/>
              <a:ext cx="246" cy="246"/>
            </a:xfrm>
            <a:prstGeom prst="rect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33" name="Rectangle 57"/>
            <p:cNvSpPr>
              <a:spLocks noChangeArrowheads="1"/>
            </p:cNvSpPr>
            <p:nvPr/>
          </p:nvSpPr>
          <p:spPr bwMode="auto">
            <a:xfrm>
              <a:off x="3886" y="3254"/>
              <a:ext cx="246" cy="245"/>
            </a:xfrm>
            <a:prstGeom prst="rect">
              <a:avLst/>
            </a:prstGeom>
            <a:solidFill>
              <a:srgbClr val="A50021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34" name="Rectangle 58"/>
            <p:cNvSpPr>
              <a:spLocks noChangeArrowheads="1"/>
            </p:cNvSpPr>
            <p:nvPr/>
          </p:nvSpPr>
          <p:spPr bwMode="auto">
            <a:xfrm>
              <a:off x="3886" y="3499"/>
              <a:ext cx="246" cy="246"/>
            </a:xfrm>
            <a:prstGeom prst="rect">
              <a:avLst/>
            </a:prstGeom>
            <a:solidFill>
              <a:srgbClr val="A50021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35" name="Rectangle 59"/>
            <p:cNvSpPr>
              <a:spLocks noChangeArrowheads="1"/>
            </p:cNvSpPr>
            <p:nvPr/>
          </p:nvSpPr>
          <p:spPr bwMode="auto">
            <a:xfrm>
              <a:off x="4132" y="3008"/>
              <a:ext cx="246" cy="246"/>
            </a:xfrm>
            <a:prstGeom prst="rect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36" name="Rectangle 60"/>
            <p:cNvSpPr>
              <a:spLocks noChangeArrowheads="1"/>
            </p:cNvSpPr>
            <p:nvPr/>
          </p:nvSpPr>
          <p:spPr bwMode="auto">
            <a:xfrm>
              <a:off x="4132" y="3254"/>
              <a:ext cx="246" cy="245"/>
            </a:xfrm>
            <a:prstGeom prst="rect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37" name="Rectangle 61"/>
            <p:cNvSpPr>
              <a:spLocks noChangeArrowheads="1"/>
            </p:cNvSpPr>
            <p:nvPr/>
          </p:nvSpPr>
          <p:spPr bwMode="auto">
            <a:xfrm>
              <a:off x="4132" y="3499"/>
              <a:ext cx="246" cy="246"/>
            </a:xfrm>
            <a:prstGeom prst="rect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20538" name="Group 62"/>
            <p:cNvGrpSpPr>
              <a:grpSpLocks/>
            </p:cNvGrpSpPr>
            <p:nvPr/>
          </p:nvGrpSpPr>
          <p:grpSpPr bwMode="auto">
            <a:xfrm>
              <a:off x="691" y="2271"/>
              <a:ext cx="4424" cy="1474"/>
              <a:chOff x="727" y="2262"/>
              <a:chExt cx="4424" cy="1474"/>
            </a:xfrm>
          </p:grpSpPr>
          <p:sp>
            <p:nvSpPr>
              <p:cNvPr id="20579" name="Rectangle 63"/>
              <p:cNvSpPr>
                <a:spLocks noChangeArrowheads="1"/>
              </p:cNvSpPr>
              <p:nvPr/>
            </p:nvSpPr>
            <p:spPr bwMode="auto">
              <a:xfrm>
                <a:off x="727" y="2262"/>
                <a:ext cx="246" cy="246"/>
              </a:xfrm>
              <a:prstGeom prst="rect">
                <a:avLst/>
              </a:prstGeom>
              <a:solidFill>
                <a:srgbClr val="000066"/>
              </a:solidFill>
              <a:ln w="254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580" name="Rectangle 64"/>
              <p:cNvSpPr>
                <a:spLocks noChangeArrowheads="1"/>
              </p:cNvSpPr>
              <p:nvPr/>
            </p:nvSpPr>
            <p:spPr bwMode="auto">
              <a:xfrm>
                <a:off x="4905" y="2262"/>
                <a:ext cx="246" cy="246"/>
              </a:xfrm>
              <a:prstGeom prst="rect">
                <a:avLst/>
              </a:prstGeom>
              <a:solidFill>
                <a:srgbClr val="000066"/>
              </a:solidFill>
              <a:ln w="254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581" name="Rectangle 65"/>
              <p:cNvSpPr>
                <a:spLocks noChangeArrowheads="1"/>
              </p:cNvSpPr>
              <p:nvPr/>
            </p:nvSpPr>
            <p:spPr bwMode="auto">
              <a:xfrm>
                <a:off x="3922" y="2508"/>
                <a:ext cx="246" cy="245"/>
              </a:xfrm>
              <a:prstGeom prst="rect">
                <a:avLst/>
              </a:prstGeom>
              <a:solidFill>
                <a:srgbClr val="000066"/>
              </a:solidFill>
              <a:ln w="254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582" name="Rectangle 66"/>
              <p:cNvSpPr>
                <a:spLocks noChangeArrowheads="1"/>
              </p:cNvSpPr>
              <p:nvPr/>
            </p:nvSpPr>
            <p:spPr bwMode="auto">
              <a:xfrm>
                <a:off x="4168" y="2508"/>
                <a:ext cx="246" cy="245"/>
              </a:xfrm>
              <a:prstGeom prst="rect">
                <a:avLst/>
              </a:prstGeom>
              <a:solidFill>
                <a:srgbClr val="000066"/>
              </a:solidFill>
              <a:ln w="254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583" name="Rectangle 67"/>
              <p:cNvSpPr>
                <a:spLocks noChangeArrowheads="1"/>
              </p:cNvSpPr>
              <p:nvPr/>
            </p:nvSpPr>
            <p:spPr bwMode="auto">
              <a:xfrm>
                <a:off x="4414" y="2508"/>
                <a:ext cx="245" cy="245"/>
              </a:xfrm>
              <a:prstGeom prst="rect">
                <a:avLst/>
              </a:prstGeom>
              <a:solidFill>
                <a:srgbClr val="000066"/>
              </a:solidFill>
              <a:ln w="254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584" name="Rectangle 68"/>
              <p:cNvSpPr>
                <a:spLocks noChangeArrowheads="1"/>
              </p:cNvSpPr>
              <p:nvPr/>
            </p:nvSpPr>
            <p:spPr bwMode="auto">
              <a:xfrm>
                <a:off x="4168" y="2753"/>
                <a:ext cx="246" cy="246"/>
              </a:xfrm>
              <a:prstGeom prst="rect">
                <a:avLst/>
              </a:prstGeom>
              <a:solidFill>
                <a:srgbClr val="000066"/>
              </a:solidFill>
              <a:ln w="254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585" name="Rectangle 69"/>
              <p:cNvSpPr>
                <a:spLocks noChangeArrowheads="1"/>
              </p:cNvSpPr>
              <p:nvPr/>
            </p:nvSpPr>
            <p:spPr bwMode="auto">
              <a:xfrm>
                <a:off x="4905" y="2508"/>
                <a:ext cx="246" cy="245"/>
              </a:xfrm>
              <a:prstGeom prst="rect">
                <a:avLst/>
              </a:prstGeom>
              <a:solidFill>
                <a:srgbClr val="000066"/>
              </a:solidFill>
              <a:ln w="254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586" name="Rectangle 70"/>
              <p:cNvSpPr>
                <a:spLocks noChangeArrowheads="1"/>
              </p:cNvSpPr>
              <p:nvPr/>
            </p:nvSpPr>
            <p:spPr bwMode="auto">
              <a:xfrm>
                <a:off x="4905" y="2753"/>
                <a:ext cx="246" cy="246"/>
              </a:xfrm>
              <a:prstGeom prst="rect">
                <a:avLst/>
              </a:prstGeom>
              <a:solidFill>
                <a:srgbClr val="000066"/>
              </a:solidFill>
              <a:ln w="254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587" name="Rectangle 71"/>
              <p:cNvSpPr>
                <a:spLocks noChangeArrowheads="1"/>
              </p:cNvSpPr>
              <p:nvPr/>
            </p:nvSpPr>
            <p:spPr bwMode="auto">
              <a:xfrm>
                <a:off x="4905" y="2999"/>
                <a:ext cx="246" cy="246"/>
              </a:xfrm>
              <a:prstGeom prst="rect">
                <a:avLst/>
              </a:prstGeom>
              <a:solidFill>
                <a:srgbClr val="000066"/>
              </a:solidFill>
              <a:ln w="254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588" name="Rectangle 72"/>
              <p:cNvSpPr>
                <a:spLocks noChangeArrowheads="1"/>
              </p:cNvSpPr>
              <p:nvPr/>
            </p:nvSpPr>
            <p:spPr bwMode="auto">
              <a:xfrm>
                <a:off x="4905" y="3245"/>
                <a:ext cx="246" cy="245"/>
              </a:xfrm>
              <a:prstGeom prst="rect">
                <a:avLst/>
              </a:prstGeom>
              <a:solidFill>
                <a:srgbClr val="000066"/>
              </a:solidFill>
              <a:ln w="254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589" name="Rectangle 73"/>
              <p:cNvSpPr>
                <a:spLocks noChangeArrowheads="1"/>
              </p:cNvSpPr>
              <p:nvPr/>
            </p:nvSpPr>
            <p:spPr bwMode="auto">
              <a:xfrm>
                <a:off x="4905" y="3490"/>
                <a:ext cx="246" cy="246"/>
              </a:xfrm>
              <a:prstGeom prst="rect">
                <a:avLst/>
              </a:prstGeom>
              <a:solidFill>
                <a:srgbClr val="000066"/>
              </a:solidFill>
              <a:ln w="254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590" name="Rectangle 74"/>
              <p:cNvSpPr>
                <a:spLocks noChangeArrowheads="1"/>
              </p:cNvSpPr>
              <p:nvPr/>
            </p:nvSpPr>
            <p:spPr bwMode="auto">
              <a:xfrm>
                <a:off x="4659" y="2508"/>
                <a:ext cx="246" cy="245"/>
              </a:xfrm>
              <a:prstGeom prst="rect">
                <a:avLst/>
              </a:prstGeom>
              <a:solidFill>
                <a:srgbClr val="000066"/>
              </a:solidFill>
              <a:ln w="254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591" name="Rectangle 75"/>
              <p:cNvSpPr>
                <a:spLocks noChangeArrowheads="1"/>
              </p:cNvSpPr>
              <p:nvPr/>
            </p:nvSpPr>
            <p:spPr bwMode="auto">
              <a:xfrm>
                <a:off x="4659" y="2753"/>
                <a:ext cx="246" cy="246"/>
              </a:xfrm>
              <a:prstGeom prst="rect">
                <a:avLst/>
              </a:prstGeom>
              <a:solidFill>
                <a:srgbClr val="000066"/>
              </a:solidFill>
              <a:ln w="254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592" name="Rectangle 76"/>
              <p:cNvSpPr>
                <a:spLocks noChangeArrowheads="1"/>
              </p:cNvSpPr>
              <p:nvPr/>
            </p:nvSpPr>
            <p:spPr bwMode="auto">
              <a:xfrm>
                <a:off x="4414" y="2753"/>
                <a:ext cx="245" cy="246"/>
              </a:xfrm>
              <a:prstGeom prst="rect">
                <a:avLst/>
              </a:prstGeom>
              <a:solidFill>
                <a:srgbClr val="000066"/>
              </a:solidFill>
              <a:ln w="254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593" name="Rectangle 77"/>
              <p:cNvSpPr>
                <a:spLocks noChangeArrowheads="1"/>
              </p:cNvSpPr>
              <p:nvPr/>
            </p:nvSpPr>
            <p:spPr bwMode="auto">
              <a:xfrm>
                <a:off x="4659" y="2999"/>
                <a:ext cx="246" cy="246"/>
              </a:xfrm>
              <a:prstGeom prst="rect">
                <a:avLst/>
              </a:prstGeom>
              <a:solidFill>
                <a:srgbClr val="000066"/>
              </a:solidFill>
              <a:ln w="254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594" name="Rectangle 78"/>
              <p:cNvSpPr>
                <a:spLocks noChangeArrowheads="1"/>
              </p:cNvSpPr>
              <p:nvPr/>
            </p:nvSpPr>
            <p:spPr bwMode="auto">
              <a:xfrm>
                <a:off x="4414" y="2999"/>
                <a:ext cx="245" cy="246"/>
              </a:xfrm>
              <a:prstGeom prst="rect">
                <a:avLst/>
              </a:prstGeom>
              <a:solidFill>
                <a:srgbClr val="000066"/>
              </a:solidFill>
              <a:ln w="254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595" name="Rectangle 79"/>
              <p:cNvSpPr>
                <a:spLocks noChangeArrowheads="1"/>
              </p:cNvSpPr>
              <p:nvPr/>
            </p:nvSpPr>
            <p:spPr bwMode="auto">
              <a:xfrm>
                <a:off x="4659" y="3245"/>
                <a:ext cx="246" cy="245"/>
              </a:xfrm>
              <a:prstGeom prst="rect">
                <a:avLst/>
              </a:prstGeom>
              <a:solidFill>
                <a:srgbClr val="000066"/>
              </a:solidFill>
              <a:ln w="254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0539" name="Rectangle 80"/>
            <p:cNvSpPr>
              <a:spLocks noChangeArrowheads="1"/>
            </p:cNvSpPr>
            <p:nvPr/>
          </p:nvSpPr>
          <p:spPr bwMode="auto">
            <a:xfrm>
              <a:off x="4623" y="3499"/>
              <a:ext cx="246" cy="246"/>
            </a:xfrm>
            <a:prstGeom prst="rect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40" name="Rectangle 81"/>
            <p:cNvSpPr>
              <a:spLocks noChangeArrowheads="1"/>
            </p:cNvSpPr>
            <p:nvPr/>
          </p:nvSpPr>
          <p:spPr bwMode="auto">
            <a:xfrm>
              <a:off x="4378" y="3254"/>
              <a:ext cx="245" cy="245"/>
            </a:xfrm>
            <a:prstGeom prst="rect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41" name="Rectangle 82"/>
            <p:cNvSpPr>
              <a:spLocks noChangeArrowheads="1"/>
            </p:cNvSpPr>
            <p:nvPr/>
          </p:nvSpPr>
          <p:spPr bwMode="auto">
            <a:xfrm>
              <a:off x="4378" y="3499"/>
              <a:ext cx="245" cy="246"/>
            </a:xfrm>
            <a:prstGeom prst="rect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42" name="Rectangle 83"/>
            <p:cNvSpPr>
              <a:spLocks noChangeArrowheads="1"/>
            </p:cNvSpPr>
            <p:nvPr/>
          </p:nvSpPr>
          <p:spPr bwMode="auto">
            <a:xfrm>
              <a:off x="3395" y="3008"/>
              <a:ext cx="245" cy="246"/>
            </a:xfrm>
            <a:prstGeom prst="rect">
              <a:avLst/>
            </a:prstGeom>
            <a:solidFill>
              <a:srgbClr val="C0C0C0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43" name="Rectangle 84"/>
            <p:cNvSpPr>
              <a:spLocks noChangeArrowheads="1"/>
            </p:cNvSpPr>
            <p:nvPr/>
          </p:nvSpPr>
          <p:spPr bwMode="auto">
            <a:xfrm>
              <a:off x="3395" y="3254"/>
              <a:ext cx="245" cy="245"/>
            </a:xfrm>
            <a:prstGeom prst="rect">
              <a:avLst/>
            </a:prstGeom>
            <a:solidFill>
              <a:srgbClr val="C0C0C0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44" name="Rectangle 85"/>
            <p:cNvSpPr>
              <a:spLocks noChangeArrowheads="1"/>
            </p:cNvSpPr>
            <p:nvPr/>
          </p:nvSpPr>
          <p:spPr bwMode="auto">
            <a:xfrm>
              <a:off x="3395" y="3499"/>
              <a:ext cx="245" cy="246"/>
            </a:xfrm>
            <a:prstGeom prst="rect">
              <a:avLst/>
            </a:prstGeom>
            <a:solidFill>
              <a:srgbClr val="A50021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45" name="Rectangle 86"/>
            <p:cNvSpPr>
              <a:spLocks noChangeArrowheads="1"/>
            </p:cNvSpPr>
            <p:nvPr/>
          </p:nvSpPr>
          <p:spPr bwMode="auto">
            <a:xfrm>
              <a:off x="3149" y="3008"/>
              <a:ext cx="246" cy="246"/>
            </a:xfrm>
            <a:prstGeom prst="rect">
              <a:avLst/>
            </a:prstGeom>
            <a:solidFill>
              <a:srgbClr val="A50021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46" name="Rectangle 87"/>
            <p:cNvSpPr>
              <a:spLocks noChangeArrowheads="1"/>
            </p:cNvSpPr>
            <p:nvPr/>
          </p:nvSpPr>
          <p:spPr bwMode="auto">
            <a:xfrm>
              <a:off x="3149" y="3254"/>
              <a:ext cx="246" cy="245"/>
            </a:xfrm>
            <a:prstGeom prst="rect">
              <a:avLst/>
            </a:prstGeom>
            <a:solidFill>
              <a:srgbClr val="C0C0C0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47" name="Rectangle 88"/>
            <p:cNvSpPr>
              <a:spLocks noChangeArrowheads="1"/>
            </p:cNvSpPr>
            <p:nvPr/>
          </p:nvSpPr>
          <p:spPr bwMode="auto">
            <a:xfrm>
              <a:off x="3149" y="3499"/>
              <a:ext cx="246" cy="246"/>
            </a:xfrm>
            <a:prstGeom prst="rect">
              <a:avLst/>
            </a:prstGeom>
            <a:solidFill>
              <a:srgbClr val="A50021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48" name="Rectangle 89"/>
            <p:cNvSpPr>
              <a:spLocks noChangeArrowheads="1"/>
            </p:cNvSpPr>
            <p:nvPr/>
          </p:nvSpPr>
          <p:spPr bwMode="auto">
            <a:xfrm>
              <a:off x="2903" y="3008"/>
              <a:ext cx="246" cy="246"/>
            </a:xfrm>
            <a:prstGeom prst="rect">
              <a:avLst/>
            </a:prstGeom>
            <a:solidFill>
              <a:srgbClr val="A50021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49" name="Rectangle 90"/>
            <p:cNvSpPr>
              <a:spLocks noChangeArrowheads="1"/>
            </p:cNvSpPr>
            <p:nvPr/>
          </p:nvSpPr>
          <p:spPr bwMode="auto">
            <a:xfrm>
              <a:off x="2903" y="3254"/>
              <a:ext cx="246" cy="245"/>
            </a:xfrm>
            <a:prstGeom prst="rect">
              <a:avLst/>
            </a:prstGeom>
            <a:solidFill>
              <a:srgbClr val="A50021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50" name="Rectangle 91"/>
            <p:cNvSpPr>
              <a:spLocks noChangeArrowheads="1"/>
            </p:cNvSpPr>
            <p:nvPr/>
          </p:nvSpPr>
          <p:spPr bwMode="auto">
            <a:xfrm>
              <a:off x="2903" y="3499"/>
              <a:ext cx="246" cy="246"/>
            </a:xfrm>
            <a:prstGeom prst="rect">
              <a:avLst/>
            </a:prstGeom>
            <a:solidFill>
              <a:srgbClr val="A50021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51" name="Rectangle 92"/>
            <p:cNvSpPr>
              <a:spLocks noChangeArrowheads="1"/>
            </p:cNvSpPr>
            <p:nvPr/>
          </p:nvSpPr>
          <p:spPr bwMode="auto">
            <a:xfrm>
              <a:off x="1183" y="3008"/>
              <a:ext cx="245" cy="246"/>
            </a:xfrm>
            <a:prstGeom prst="rect">
              <a:avLst/>
            </a:prstGeom>
            <a:solidFill>
              <a:srgbClr val="A50021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52" name="Rectangle 93"/>
            <p:cNvSpPr>
              <a:spLocks noChangeArrowheads="1"/>
            </p:cNvSpPr>
            <p:nvPr/>
          </p:nvSpPr>
          <p:spPr bwMode="auto">
            <a:xfrm>
              <a:off x="1183" y="3254"/>
              <a:ext cx="245" cy="245"/>
            </a:xfrm>
            <a:prstGeom prst="rect">
              <a:avLst/>
            </a:prstGeom>
            <a:solidFill>
              <a:srgbClr val="A50021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53" name="Rectangle 94"/>
            <p:cNvSpPr>
              <a:spLocks noChangeArrowheads="1"/>
            </p:cNvSpPr>
            <p:nvPr/>
          </p:nvSpPr>
          <p:spPr bwMode="auto">
            <a:xfrm>
              <a:off x="1183" y="3499"/>
              <a:ext cx="245" cy="246"/>
            </a:xfrm>
            <a:prstGeom prst="rect">
              <a:avLst/>
            </a:prstGeom>
            <a:solidFill>
              <a:srgbClr val="A50021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54" name="Rectangle 95"/>
            <p:cNvSpPr>
              <a:spLocks noChangeArrowheads="1"/>
            </p:cNvSpPr>
            <p:nvPr/>
          </p:nvSpPr>
          <p:spPr bwMode="auto">
            <a:xfrm>
              <a:off x="1183" y="3745"/>
              <a:ext cx="245" cy="246"/>
            </a:xfrm>
            <a:prstGeom prst="rect">
              <a:avLst/>
            </a:prstGeom>
            <a:solidFill>
              <a:srgbClr val="A50021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55" name="Rectangle 96"/>
            <p:cNvSpPr>
              <a:spLocks noChangeArrowheads="1"/>
            </p:cNvSpPr>
            <p:nvPr/>
          </p:nvSpPr>
          <p:spPr bwMode="auto">
            <a:xfrm>
              <a:off x="1428" y="3008"/>
              <a:ext cx="246" cy="246"/>
            </a:xfrm>
            <a:prstGeom prst="rect">
              <a:avLst/>
            </a:prstGeom>
            <a:solidFill>
              <a:srgbClr val="A50021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56" name="Rectangle 97"/>
            <p:cNvSpPr>
              <a:spLocks noChangeArrowheads="1"/>
            </p:cNvSpPr>
            <p:nvPr/>
          </p:nvSpPr>
          <p:spPr bwMode="auto">
            <a:xfrm>
              <a:off x="1428" y="3254"/>
              <a:ext cx="246" cy="245"/>
            </a:xfrm>
            <a:prstGeom prst="rect">
              <a:avLst/>
            </a:prstGeom>
            <a:solidFill>
              <a:srgbClr val="A50021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57" name="Rectangle 98"/>
            <p:cNvSpPr>
              <a:spLocks noChangeArrowheads="1"/>
            </p:cNvSpPr>
            <p:nvPr/>
          </p:nvSpPr>
          <p:spPr bwMode="auto">
            <a:xfrm>
              <a:off x="1428" y="3499"/>
              <a:ext cx="246" cy="246"/>
            </a:xfrm>
            <a:prstGeom prst="rect">
              <a:avLst/>
            </a:prstGeom>
            <a:solidFill>
              <a:srgbClr val="A50021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58" name="Rectangle 99"/>
            <p:cNvSpPr>
              <a:spLocks noChangeArrowheads="1"/>
            </p:cNvSpPr>
            <p:nvPr/>
          </p:nvSpPr>
          <p:spPr bwMode="auto">
            <a:xfrm>
              <a:off x="1428" y="3745"/>
              <a:ext cx="246" cy="246"/>
            </a:xfrm>
            <a:prstGeom prst="rect">
              <a:avLst/>
            </a:prstGeom>
            <a:solidFill>
              <a:srgbClr val="A50021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59" name="Rectangle 100"/>
            <p:cNvSpPr>
              <a:spLocks noChangeArrowheads="1"/>
            </p:cNvSpPr>
            <p:nvPr/>
          </p:nvSpPr>
          <p:spPr bwMode="auto">
            <a:xfrm>
              <a:off x="1674" y="3008"/>
              <a:ext cx="246" cy="246"/>
            </a:xfrm>
            <a:prstGeom prst="rect">
              <a:avLst/>
            </a:prstGeom>
            <a:solidFill>
              <a:srgbClr val="A50021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60" name="Rectangle 101"/>
            <p:cNvSpPr>
              <a:spLocks noChangeArrowheads="1"/>
            </p:cNvSpPr>
            <p:nvPr/>
          </p:nvSpPr>
          <p:spPr bwMode="auto">
            <a:xfrm>
              <a:off x="1674" y="3254"/>
              <a:ext cx="246" cy="245"/>
            </a:xfrm>
            <a:prstGeom prst="rect">
              <a:avLst/>
            </a:prstGeom>
            <a:solidFill>
              <a:srgbClr val="A50021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61" name="Rectangle 102"/>
            <p:cNvSpPr>
              <a:spLocks noChangeArrowheads="1"/>
            </p:cNvSpPr>
            <p:nvPr/>
          </p:nvSpPr>
          <p:spPr bwMode="auto">
            <a:xfrm>
              <a:off x="1674" y="3499"/>
              <a:ext cx="246" cy="246"/>
            </a:xfrm>
            <a:prstGeom prst="rect">
              <a:avLst/>
            </a:prstGeom>
            <a:solidFill>
              <a:srgbClr val="A50021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62" name="Rectangle 103"/>
            <p:cNvSpPr>
              <a:spLocks noChangeArrowheads="1"/>
            </p:cNvSpPr>
            <p:nvPr/>
          </p:nvSpPr>
          <p:spPr bwMode="auto">
            <a:xfrm>
              <a:off x="1674" y="3745"/>
              <a:ext cx="246" cy="246"/>
            </a:xfrm>
            <a:prstGeom prst="rect">
              <a:avLst/>
            </a:prstGeom>
            <a:solidFill>
              <a:srgbClr val="A50021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63" name="Rectangle 104"/>
            <p:cNvSpPr>
              <a:spLocks noChangeArrowheads="1"/>
            </p:cNvSpPr>
            <p:nvPr/>
          </p:nvSpPr>
          <p:spPr bwMode="auto">
            <a:xfrm>
              <a:off x="1920" y="3008"/>
              <a:ext cx="246" cy="246"/>
            </a:xfrm>
            <a:prstGeom prst="rect">
              <a:avLst/>
            </a:prstGeom>
            <a:solidFill>
              <a:srgbClr val="A50021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64" name="Rectangle 105"/>
            <p:cNvSpPr>
              <a:spLocks noChangeArrowheads="1"/>
            </p:cNvSpPr>
            <p:nvPr/>
          </p:nvSpPr>
          <p:spPr bwMode="auto">
            <a:xfrm>
              <a:off x="1920" y="3254"/>
              <a:ext cx="246" cy="245"/>
            </a:xfrm>
            <a:prstGeom prst="rect">
              <a:avLst/>
            </a:prstGeom>
            <a:solidFill>
              <a:srgbClr val="A50021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65" name="Rectangle 106"/>
            <p:cNvSpPr>
              <a:spLocks noChangeArrowheads="1"/>
            </p:cNvSpPr>
            <p:nvPr/>
          </p:nvSpPr>
          <p:spPr bwMode="auto">
            <a:xfrm>
              <a:off x="1920" y="3499"/>
              <a:ext cx="246" cy="246"/>
            </a:xfrm>
            <a:prstGeom prst="rect">
              <a:avLst/>
            </a:prstGeom>
            <a:solidFill>
              <a:srgbClr val="A50021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66" name="Rectangle 107"/>
            <p:cNvSpPr>
              <a:spLocks noChangeArrowheads="1"/>
            </p:cNvSpPr>
            <p:nvPr/>
          </p:nvSpPr>
          <p:spPr bwMode="auto">
            <a:xfrm>
              <a:off x="1920" y="3745"/>
              <a:ext cx="246" cy="246"/>
            </a:xfrm>
            <a:prstGeom prst="rect">
              <a:avLst/>
            </a:prstGeom>
            <a:solidFill>
              <a:srgbClr val="A50021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67" name="Rectangle 108"/>
            <p:cNvSpPr>
              <a:spLocks noChangeArrowheads="1"/>
            </p:cNvSpPr>
            <p:nvPr/>
          </p:nvSpPr>
          <p:spPr bwMode="auto">
            <a:xfrm>
              <a:off x="2166" y="3008"/>
              <a:ext cx="245" cy="246"/>
            </a:xfrm>
            <a:prstGeom prst="rect">
              <a:avLst/>
            </a:prstGeom>
            <a:solidFill>
              <a:srgbClr val="A50021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68" name="Rectangle 109"/>
            <p:cNvSpPr>
              <a:spLocks noChangeArrowheads="1"/>
            </p:cNvSpPr>
            <p:nvPr/>
          </p:nvSpPr>
          <p:spPr bwMode="auto">
            <a:xfrm>
              <a:off x="2166" y="3254"/>
              <a:ext cx="245" cy="245"/>
            </a:xfrm>
            <a:prstGeom prst="rect">
              <a:avLst/>
            </a:prstGeom>
            <a:solidFill>
              <a:srgbClr val="A50021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69" name="Rectangle 110"/>
            <p:cNvSpPr>
              <a:spLocks noChangeArrowheads="1"/>
            </p:cNvSpPr>
            <p:nvPr/>
          </p:nvSpPr>
          <p:spPr bwMode="auto">
            <a:xfrm>
              <a:off x="2166" y="3499"/>
              <a:ext cx="245" cy="246"/>
            </a:xfrm>
            <a:prstGeom prst="rect">
              <a:avLst/>
            </a:prstGeom>
            <a:solidFill>
              <a:srgbClr val="A50021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70" name="Rectangle 111"/>
            <p:cNvSpPr>
              <a:spLocks noChangeArrowheads="1"/>
            </p:cNvSpPr>
            <p:nvPr/>
          </p:nvSpPr>
          <p:spPr bwMode="auto">
            <a:xfrm>
              <a:off x="2166" y="3745"/>
              <a:ext cx="245" cy="246"/>
            </a:xfrm>
            <a:prstGeom prst="rect">
              <a:avLst/>
            </a:prstGeom>
            <a:solidFill>
              <a:srgbClr val="A50021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71" name="Rectangle 112"/>
            <p:cNvSpPr>
              <a:spLocks noChangeArrowheads="1"/>
            </p:cNvSpPr>
            <p:nvPr/>
          </p:nvSpPr>
          <p:spPr bwMode="auto">
            <a:xfrm>
              <a:off x="2411" y="3008"/>
              <a:ext cx="246" cy="246"/>
            </a:xfrm>
            <a:prstGeom prst="rect">
              <a:avLst/>
            </a:prstGeom>
            <a:solidFill>
              <a:srgbClr val="A50021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72" name="Rectangle 113"/>
            <p:cNvSpPr>
              <a:spLocks noChangeArrowheads="1"/>
            </p:cNvSpPr>
            <p:nvPr/>
          </p:nvSpPr>
          <p:spPr bwMode="auto">
            <a:xfrm>
              <a:off x="2411" y="3254"/>
              <a:ext cx="246" cy="245"/>
            </a:xfrm>
            <a:prstGeom prst="rect">
              <a:avLst/>
            </a:prstGeom>
            <a:solidFill>
              <a:srgbClr val="A50021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73" name="Rectangle 114"/>
            <p:cNvSpPr>
              <a:spLocks noChangeArrowheads="1"/>
            </p:cNvSpPr>
            <p:nvPr/>
          </p:nvSpPr>
          <p:spPr bwMode="auto">
            <a:xfrm>
              <a:off x="2411" y="3499"/>
              <a:ext cx="246" cy="246"/>
            </a:xfrm>
            <a:prstGeom prst="rect">
              <a:avLst/>
            </a:prstGeom>
            <a:solidFill>
              <a:srgbClr val="A50021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74" name="Rectangle 115"/>
            <p:cNvSpPr>
              <a:spLocks noChangeArrowheads="1"/>
            </p:cNvSpPr>
            <p:nvPr/>
          </p:nvSpPr>
          <p:spPr bwMode="auto">
            <a:xfrm>
              <a:off x="2411" y="3745"/>
              <a:ext cx="246" cy="246"/>
            </a:xfrm>
            <a:prstGeom prst="rect">
              <a:avLst/>
            </a:prstGeom>
            <a:solidFill>
              <a:srgbClr val="A50021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75" name="Rectangle 116"/>
            <p:cNvSpPr>
              <a:spLocks noChangeArrowheads="1"/>
            </p:cNvSpPr>
            <p:nvPr/>
          </p:nvSpPr>
          <p:spPr bwMode="auto">
            <a:xfrm>
              <a:off x="2657" y="3008"/>
              <a:ext cx="246" cy="246"/>
            </a:xfrm>
            <a:prstGeom prst="rect">
              <a:avLst/>
            </a:prstGeom>
            <a:solidFill>
              <a:srgbClr val="A50021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76" name="Rectangle 117"/>
            <p:cNvSpPr>
              <a:spLocks noChangeArrowheads="1"/>
            </p:cNvSpPr>
            <p:nvPr/>
          </p:nvSpPr>
          <p:spPr bwMode="auto">
            <a:xfrm>
              <a:off x="2657" y="3254"/>
              <a:ext cx="246" cy="245"/>
            </a:xfrm>
            <a:prstGeom prst="rect">
              <a:avLst/>
            </a:prstGeom>
            <a:solidFill>
              <a:srgbClr val="A50021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77" name="Rectangle 118"/>
            <p:cNvSpPr>
              <a:spLocks noChangeArrowheads="1"/>
            </p:cNvSpPr>
            <p:nvPr/>
          </p:nvSpPr>
          <p:spPr bwMode="auto">
            <a:xfrm>
              <a:off x="2657" y="3499"/>
              <a:ext cx="246" cy="246"/>
            </a:xfrm>
            <a:prstGeom prst="rect">
              <a:avLst/>
            </a:prstGeom>
            <a:solidFill>
              <a:srgbClr val="A50021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78" name="Rectangle 119"/>
            <p:cNvSpPr>
              <a:spLocks noChangeArrowheads="1"/>
            </p:cNvSpPr>
            <p:nvPr/>
          </p:nvSpPr>
          <p:spPr bwMode="auto">
            <a:xfrm>
              <a:off x="2657" y="3745"/>
              <a:ext cx="246" cy="246"/>
            </a:xfrm>
            <a:prstGeom prst="rect">
              <a:avLst/>
            </a:prstGeom>
            <a:solidFill>
              <a:srgbClr val="A50021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2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3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554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5543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55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0" dur="80"/>
                                        <p:tgtEl>
                                          <p:spTgt spid="6554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1" dur="80"/>
                                        <p:tgtEl>
                                          <p:spTgt spid="6554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80"/>
                                        <p:tgtEl>
                                          <p:spTgt spid="6554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543" grpId="0"/>
      <p:bldP spid="65546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722" name="Rectangle 162"/>
          <p:cNvSpPr>
            <a:spLocks noChangeArrowheads="1"/>
          </p:cNvSpPr>
          <p:nvPr/>
        </p:nvSpPr>
        <p:spPr bwMode="auto">
          <a:xfrm>
            <a:off x="5573713" y="4021138"/>
            <a:ext cx="3294062" cy="24511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563" name="Rectangle 3"/>
          <p:cNvSpPr>
            <a:spLocks noChangeArrowheads="1"/>
          </p:cNvSpPr>
          <p:nvPr/>
        </p:nvSpPr>
        <p:spPr bwMode="auto">
          <a:xfrm>
            <a:off x="2214563" y="4037013"/>
            <a:ext cx="17748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0"/>
              <a:t>iron oxide</a:t>
            </a:r>
          </a:p>
        </p:txBody>
      </p:sp>
      <p:sp>
        <p:nvSpPr>
          <p:cNvPr id="21508" name="Rectangle 6"/>
          <p:cNvSpPr>
            <a:spLocks noChangeArrowheads="1"/>
          </p:cNvSpPr>
          <p:nvPr/>
        </p:nvSpPr>
        <p:spPr bwMode="auto">
          <a:xfrm>
            <a:off x="114300" y="282575"/>
            <a:ext cx="53276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800" b="0">
                <a:solidFill>
                  <a:srgbClr val="A50021"/>
                </a:solidFill>
              </a:rPr>
              <a:t>A. To name, given the formula:</a:t>
            </a:r>
          </a:p>
        </p:txBody>
      </p:sp>
      <p:sp>
        <p:nvSpPr>
          <p:cNvPr id="21509" name="Rectangle 7"/>
          <p:cNvSpPr>
            <a:spLocks noChangeArrowheads="1"/>
          </p:cNvSpPr>
          <p:nvPr/>
        </p:nvSpPr>
        <p:spPr bwMode="auto">
          <a:xfrm>
            <a:off x="0" y="977900"/>
            <a:ext cx="404495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marL="342900" indent="-342900">
              <a:buFontTx/>
              <a:buAutoNum type="arabicPeriod"/>
            </a:pPr>
            <a:r>
              <a:rPr lang="en-US" sz="2800" b="0">
                <a:solidFill>
                  <a:srgbClr val="A50021"/>
                </a:solidFill>
              </a:rPr>
              <a:t>Figure out charge on</a:t>
            </a:r>
          </a:p>
          <a:p>
            <a:pPr marL="342900" indent="-342900"/>
            <a:r>
              <a:rPr lang="en-US" sz="2800" b="0">
                <a:solidFill>
                  <a:srgbClr val="A50021"/>
                </a:solidFill>
              </a:rPr>
              <a:t>   cation.</a:t>
            </a:r>
          </a:p>
        </p:txBody>
      </p:sp>
      <p:sp>
        <p:nvSpPr>
          <p:cNvPr id="21510" name="Rectangle 8"/>
          <p:cNvSpPr>
            <a:spLocks noChangeArrowheads="1"/>
          </p:cNvSpPr>
          <p:nvPr/>
        </p:nvSpPr>
        <p:spPr bwMode="auto">
          <a:xfrm>
            <a:off x="138113" y="1885950"/>
            <a:ext cx="421798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800" b="0">
                <a:solidFill>
                  <a:srgbClr val="A50021"/>
                </a:solidFill>
              </a:rPr>
              <a:t>2. Write name of cation.</a:t>
            </a:r>
          </a:p>
        </p:txBody>
      </p:sp>
      <p:sp>
        <p:nvSpPr>
          <p:cNvPr id="21511" name="Rectangle 9"/>
          <p:cNvSpPr>
            <a:spLocks noChangeArrowheads="1"/>
          </p:cNvSpPr>
          <p:nvPr/>
        </p:nvSpPr>
        <p:spPr bwMode="auto">
          <a:xfrm>
            <a:off x="149225" y="2474913"/>
            <a:ext cx="5484813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800" b="0">
                <a:solidFill>
                  <a:srgbClr val="A50021"/>
                </a:solidFill>
              </a:rPr>
              <a:t>3. Write Roman numerals</a:t>
            </a:r>
          </a:p>
          <a:p>
            <a:r>
              <a:rPr lang="en-US" sz="2800" b="0">
                <a:solidFill>
                  <a:srgbClr val="A50021"/>
                </a:solidFill>
              </a:rPr>
              <a:t>    in ( ) to show cation’s charge.</a:t>
            </a:r>
          </a:p>
        </p:txBody>
      </p:sp>
      <p:sp>
        <p:nvSpPr>
          <p:cNvPr id="21512" name="Rectangle 10"/>
          <p:cNvSpPr>
            <a:spLocks noChangeArrowheads="1"/>
          </p:cNvSpPr>
          <p:nvPr/>
        </p:nvSpPr>
        <p:spPr bwMode="auto">
          <a:xfrm>
            <a:off x="147638" y="3402013"/>
            <a:ext cx="41402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800" b="0">
                <a:solidFill>
                  <a:srgbClr val="A50021"/>
                </a:solidFill>
              </a:rPr>
              <a:t>4. Write name of anion.</a:t>
            </a:r>
          </a:p>
        </p:txBody>
      </p:sp>
      <p:sp>
        <p:nvSpPr>
          <p:cNvPr id="66571" name="Rectangle 11"/>
          <p:cNvSpPr>
            <a:spLocks noChangeArrowheads="1"/>
          </p:cNvSpPr>
          <p:nvPr/>
        </p:nvSpPr>
        <p:spPr bwMode="auto">
          <a:xfrm>
            <a:off x="844550" y="4041775"/>
            <a:ext cx="9747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800" b="0">
                <a:solidFill>
                  <a:srgbClr val="A50021"/>
                </a:solidFill>
              </a:rPr>
              <a:t>Fe</a:t>
            </a:r>
            <a:r>
              <a:rPr lang="en-US" sz="2800" b="0">
                <a:solidFill>
                  <a:srgbClr val="000066"/>
                </a:solidFill>
              </a:rPr>
              <a:t>O</a:t>
            </a:r>
            <a:r>
              <a:rPr lang="en-US" sz="2800" b="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66572" name="Rectangle 12"/>
          <p:cNvSpPr>
            <a:spLocks noChangeArrowheads="1"/>
          </p:cNvSpPr>
          <p:nvPr/>
        </p:nvSpPr>
        <p:spPr bwMode="auto">
          <a:xfrm>
            <a:off x="847725" y="4664075"/>
            <a:ext cx="1244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800" b="0">
                <a:solidFill>
                  <a:srgbClr val="A50021"/>
                </a:solidFill>
              </a:rPr>
              <a:t>Fe</a:t>
            </a:r>
            <a:r>
              <a:rPr lang="en-US" sz="2800" b="0" baseline="-25000"/>
              <a:t>2</a:t>
            </a:r>
            <a:r>
              <a:rPr lang="en-US" sz="2800" b="0">
                <a:solidFill>
                  <a:srgbClr val="000066"/>
                </a:solidFill>
              </a:rPr>
              <a:t>O</a:t>
            </a:r>
            <a:r>
              <a:rPr lang="en-US" sz="2800" b="0" baseline="-25000"/>
              <a:t>3</a:t>
            </a:r>
            <a:r>
              <a:rPr lang="en-US" sz="2800" b="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66573" name="Rectangle 13"/>
          <p:cNvSpPr>
            <a:spLocks noChangeArrowheads="1"/>
          </p:cNvSpPr>
          <p:nvPr/>
        </p:nvSpPr>
        <p:spPr bwMode="auto">
          <a:xfrm>
            <a:off x="865188" y="5314950"/>
            <a:ext cx="109378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800" b="0">
                <a:solidFill>
                  <a:srgbClr val="A50021"/>
                </a:solidFill>
              </a:rPr>
              <a:t>Cu</a:t>
            </a:r>
            <a:r>
              <a:rPr lang="en-US" sz="2800" b="0">
                <a:solidFill>
                  <a:srgbClr val="000066"/>
                </a:solidFill>
              </a:rPr>
              <a:t>Br</a:t>
            </a:r>
            <a:r>
              <a:rPr lang="en-US" sz="2800" b="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66574" name="Rectangle 14"/>
          <p:cNvSpPr>
            <a:spLocks noChangeArrowheads="1"/>
          </p:cNvSpPr>
          <p:nvPr/>
        </p:nvSpPr>
        <p:spPr bwMode="auto">
          <a:xfrm>
            <a:off x="858838" y="5965825"/>
            <a:ext cx="12287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800" b="0">
                <a:solidFill>
                  <a:srgbClr val="A50021"/>
                </a:solidFill>
              </a:rPr>
              <a:t>Cu</a:t>
            </a:r>
            <a:r>
              <a:rPr lang="en-US" sz="2800" b="0">
                <a:solidFill>
                  <a:srgbClr val="000066"/>
                </a:solidFill>
              </a:rPr>
              <a:t>Br</a:t>
            </a:r>
            <a:r>
              <a:rPr lang="en-US" sz="2800" b="0" baseline="-25000"/>
              <a:t>2</a:t>
            </a:r>
            <a:r>
              <a:rPr lang="en-US" sz="2800" b="0">
                <a:solidFill>
                  <a:srgbClr val="FF0000"/>
                </a:solidFill>
              </a:rPr>
              <a:t> </a:t>
            </a:r>
          </a:p>
        </p:txBody>
      </p:sp>
      <p:grpSp>
        <p:nvGrpSpPr>
          <p:cNvPr id="21517" name="Group 15"/>
          <p:cNvGrpSpPr>
            <a:grpSpLocks/>
          </p:cNvGrpSpPr>
          <p:nvPr/>
        </p:nvGrpSpPr>
        <p:grpSpPr bwMode="auto">
          <a:xfrm>
            <a:off x="4611688" y="831850"/>
            <a:ext cx="4260850" cy="1657350"/>
            <a:chOff x="691" y="2271"/>
            <a:chExt cx="4424" cy="1720"/>
          </a:xfrm>
        </p:grpSpPr>
        <p:sp>
          <p:nvSpPr>
            <p:cNvPr id="21550" name="Rectangle 16"/>
            <p:cNvSpPr>
              <a:spLocks noChangeArrowheads="1"/>
            </p:cNvSpPr>
            <p:nvPr/>
          </p:nvSpPr>
          <p:spPr bwMode="auto">
            <a:xfrm>
              <a:off x="1428" y="3008"/>
              <a:ext cx="246" cy="983"/>
            </a:xfrm>
            <a:prstGeom prst="rect">
              <a:avLst/>
            </a:prstGeom>
            <a:solidFill>
              <a:srgbClr val="A50021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51" name="Rectangle 17"/>
            <p:cNvSpPr>
              <a:spLocks noChangeArrowheads="1"/>
            </p:cNvSpPr>
            <p:nvPr/>
          </p:nvSpPr>
          <p:spPr bwMode="auto">
            <a:xfrm>
              <a:off x="1674" y="3008"/>
              <a:ext cx="246" cy="983"/>
            </a:xfrm>
            <a:prstGeom prst="rect">
              <a:avLst/>
            </a:prstGeom>
            <a:solidFill>
              <a:srgbClr val="A50021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52" name="Rectangle 18"/>
            <p:cNvSpPr>
              <a:spLocks noChangeArrowheads="1"/>
            </p:cNvSpPr>
            <p:nvPr/>
          </p:nvSpPr>
          <p:spPr bwMode="auto">
            <a:xfrm>
              <a:off x="1920" y="3008"/>
              <a:ext cx="246" cy="983"/>
            </a:xfrm>
            <a:prstGeom prst="rect">
              <a:avLst/>
            </a:prstGeom>
            <a:solidFill>
              <a:srgbClr val="A50021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53" name="Rectangle 19"/>
            <p:cNvSpPr>
              <a:spLocks noChangeArrowheads="1"/>
            </p:cNvSpPr>
            <p:nvPr/>
          </p:nvSpPr>
          <p:spPr bwMode="auto">
            <a:xfrm>
              <a:off x="2166" y="3008"/>
              <a:ext cx="245" cy="983"/>
            </a:xfrm>
            <a:prstGeom prst="rect">
              <a:avLst/>
            </a:prstGeom>
            <a:solidFill>
              <a:srgbClr val="A50021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54" name="Rectangle 20"/>
            <p:cNvSpPr>
              <a:spLocks noChangeArrowheads="1"/>
            </p:cNvSpPr>
            <p:nvPr/>
          </p:nvSpPr>
          <p:spPr bwMode="auto">
            <a:xfrm>
              <a:off x="937" y="2517"/>
              <a:ext cx="246" cy="1474"/>
            </a:xfrm>
            <a:prstGeom prst="rect">
              <a:avLst/>
            </a:prstGeom>
            <a:solidFill>
              <a:srgbClr val="C0C0C0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55" name="Rectangle 21"/>
            <p:cNvSpPr>
              <a:spLocks noChangeArrowheads="1"/>
            </p:cNvSpPr>
            <p:nvPr/>
          </p:nvSpPr>
          <p:spPr bwMode="auto">
            <a:xfrm>
              <a:off x="691" y="2271"/>
              <a:ext cx="246" cy="1720"/>
            </a:xfrm>
            <a:prstGeom prst="rect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56" name="Rectangle 22"/>
            <p:cNvSpPr>
              <a:spLocks noChangeArrowheads="1"/>
            </p:cNvSpPr>
            <p:nvPr/>
          </p:nvSpPr>
          <p:spPr bwMode="auto">
            <a:xfrm>
              <a:off x="2411" y="3008"/>
              <a:ext cx="246" cy="983"/>
            </a:xfrm>
            <a:prstGeom prst="rect">
              <a:avLst/>
            </a:prstGeom>
            <a:solidFill>
              <a:srgbClr val="A50021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57" name="Rectangle 23"/>
            <p:cNvSpPr>
              <a:spLocks noChangeArrowheads="1"/>
            </p:cNvSpPr>
            <p:nvPr/>
          </p:nvSpPr>
          <p:spPr bwMode="auto">
            <a:xfrm>
              <a:off x="2657" y="3008"/>
              <a:ext cx="246" cy="983"/>
            </a:xfrm>
            <a:prstGeom prst="rect">
              <a:avLst/>
            </a:prstGeom>
            <a:solidFill>
              <a:srgbClr val="A50021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58" name="Rectangle 24"/>
            <p:cNvSpPr>
              <a:spLocks noChangeArrowheads="1"/>
            </p:cNvSpPr>
            <p:nvPr/>
          </p:nvSpPr>
          <p:spPr bwMode="auto">
            <a:xfrm>
              <a:off x="3395" y="3008"/>
              <a:ext cx="245" cy="737"/>
            </a:xfrm>
            <a:prstGeom prst="rect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59" name="Rectangle 25"/>
            <p:cNvSpPr>
              <a:spLocks noChangeArrowheads="1"/>
            </p:cNvSpPr>
            <p:nvPr/>
          </p:nvSpPr>
          <p:spPr bwMode="auto">
            <a:xfrm>
              <a:off x="3640" y="2517"/>
              <a:ext cx="246" cy="1228"/>
            </a:xfrm>
            <a:prstGeom prst="rect">
              <a:avLst/>
            </a:prstGeom>
            <a:solidFill>
              <a:srgbClr val="C0C0C0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60" name="Rectangle 26"/>
            <p:cNvSpPr>
              <a:spLocks noChangeArrowheads="1"/>
            </p:cNvSpPr>
            <p:nvPr/>
          </p:nvSpPr>
          <p:spPr bwMode="auto">
            <a:xfrm>
              <a:off x="3886" y="2517"/>
              <a:ext cx="246" cy="1228"/>
            </a:xfrm>
            <a:prstGeom prst="rect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61" name="Rectangle 27"/>
            <p:cNvSpPr>
              <a:spLocks noChangeArrowheads="1"/>
            </p:cNvSpPr>
            <p:nvPr/>
          </p:nvSpPr>
          <p:spPr bwMode="auto">
            <a:xfrm>
              <a:off x="4132" y="2517"/>
              <a:ext cx="246" cy="1228"/>
            </a:xfrm>
            <a:prstGeom prst="rect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62" name="Rectangle 28"/>
            <p:cNvSpPr>
              <a:spLocks noChangeArrowheads="1"/>
            </p:cNvSpPr>
            <p:nvPr/>
          </p:nvSpPr>
          <p:spPr bwMode="auto">
            <a:xfrm>
              <a:off x="4378" y="2517"/>
              <a:ext cx="245" cy="1228"/>
            </a:xfrm>
            <a:prstGeom prst="rect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63" name="Rectangle 29"/>
            <p:cNvSpPr>
              <a:spLocks noChangeArrowheads="1"/>
            </p:cNvSpPr>
            <p:nvPr/>
          </p:nvSpPr>
          <p:spPr bwMode="auto">
            <a:xfrm>
              <a:off x="4623" y="2517"/>
              <a:ext cx="246" cy="1228"/>
            </a:xfrm>
            <a:prstGeom prst="rect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64" name="Rectangle 30"/>
            <p:cNvSpPr>
              <a:spLocks noChangeArrowheads="1"/>
            </p:cNvSpPr>
            <p:nvPr/>
          </p:nvSpPr>
          <p:spPr bwMode="auto">
            <a:xfrm>
              <a:off x="4869" y="2517"/>
              <a:ext cx="246" cy="1228"/>
            </a:xfrm>
            <a:prstGeom prst="rect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65" name="Rectangle 31"/>
            <p:cNvSpPr>
              <a:spLocks noChangeArrowheads="1"/>
            </p:cNvSpPr>
            <p:nvPr/>
          </p:nvSpPr>
          <p:spPr bwMode="auto">
            <a:xfrm>
              <a:off x="3149" y="3008"/>
              <a:ext cx="246" cy="737"/>
            </a:xfrm>
            <a:prstGeom prst="rect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66" name="Rectangle 32"/>
            <p:cNvSpPr>
              <a:spLocks noChangeArrowheads="1"/>
            </p:cNvSpPr>
            <p:nvPr/>
          </p:nvSpPr>
          <p:spPr bwMode="auto">
            <a:xfrm>
              <a:off x="2903" y="3008"/>
              <a:ext cx="246" cy="737"/>
            </a:xfrm>
            <a:prstGeom prst="rect">
              <a:avLst/>
            </a:prstGeom>
            <a:solidFill>
              <a:srgbClr val="A50021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67" name="Rectangle 33"/>
            <p:cNvSpPr>
              <a:spLocks noChangeArrowheads="1"/>
            </p:cNvSpPr>
            <p:nvPr/>
          </p:nvSpPr>
          <p:spPr bwMode="auto">
            <a:xfrm>
              <a:off x="937" y="3008"/>
              <a:ext cx="4178" cy="246"/>
            </a:xfrm>
            <a:prstGeom prst="rect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68" name="Rectangle 34"/>
            <p:cNvSpPr>
              <a:spLocks noChangeArrowheads="1"/>
            </p:cNvSpPr>
            <p:nvPr/>
          </p:nvSpPr>
          <p:spPr bwMode="auto">
            <a:xfrm>
              <a:off x="691" y="3254"/>
              <a:ext cx="4424" cy="245"/>
            </a:xfrm>
            <a:prstGeom prst="rect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69" name="Rectangle 35"/>
            <p:cNvSpPr>
              <a:spLocks noChangeArrowheads="1"/>
            </p:cNvSpPr>
            <p:nvPr/>
          </p:nvSpPr>
          <p:spPr bwMode="auto">
            <a:xfrm>
              <a:off x="937" y="3499"/>
              <a:ext cx="4178" cy="246"/>
            </a:xfrm>
            <a:prstGeom prst="rect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70" name="Rectangle 36"/>
            <p:cNvSpPr>
              <a:spLocks noChangeArrowheads="1"/>
            </p:cNvSpPr>
            <p:nvPr/>
          </p:nvSpPr>
          <p:spPr bwMode="auto">
            <a:xfrm>
              <a:off x="3640" y="2762"/>
              <a:ext cx="1475" cy="246"/>
            </a:xfrm>
            <a:prstGeom prst="rect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71" name="Rectangle 37"/>
            <p:cNvSpPr>
              <a:spLocks noChangeArrowheads="1"/>
            </p:cNvSpPr>
            <p:nvPr/>
          </p:nvSpPr>
          <p:spPr bwMode="auto">
            <a:xfrm>
              <a:off x="691" y="2271"/>
              <a:ext cx="246" cy="246"/>
            </a:xfrm>
            <a:prstGeom prst="rect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72" name="Rectangle 38"/>
            <p:cNvSpPr>
              <a:spLocks noChangeArrowheads="1"/>
            </p:cNvSpPr>
            <p:nvPr/>
          </p:nvSpPr>
          <p:spPr bwMode="auto">
            <a:xfrm>
              <a:off x="691" y="2517"/>
              <a:ext cx="492" cy="245"/>
            </a:xfrm>
            <a:prstGeom prst="rect">
              <a:avLst/>
            </a:prstGeom>
            <a:solidFill>
              <a:srgbClr val="C0C0C0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73" name="Rectangle 39"/>
            <p:cNvSpPr>
              <a:spLocks noChangeArrowheads="1"/>
            </p:cNvSpPr>
            <p:nvPr/>
          </p:nvSpPr>
          <p:spPr bwMode="auto">
            <a:xfrm>
              <a:off x="1183" y="3008"/>
              <a:ext cx="245" cy="983"/>
            </a:xfrm>
            <a:prstGeom prst="rect">
              <a:avLst/>
            </a:prstGeom>
            <a:solidFill>
              <a:srgbClr val="A50021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74" name="Rectangle 40"/>
            <p:cNvSpPr>
              <a:spLocks noChangeArrowheads="1"/>
            </p:cNvSpPr>
            <p:nvPr/>
          </p:nvSpPr>
          <p:spPr bwMode="auto">
            <a:xfrm>
              <a:off x="691" y="3008"/>
              <a:ext cx="246" cy="983"/>
            </a:xfrm>
            <a:prstGeom prst="rect">
              <a:avLst/>
            </a:prstGeom>
            <a:solidFill>
              <a:srgbClr val="C0C0C0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75" name="Rectangle 41"/>
            <p:cNvSpPr>
              <a:spLocks noChangeArrowheads="1"/>
            </p:cNvSpPr>
            <p:nvPr/>
          </p:nvSpPr>
          <p:spPr bwMode="auto">
            <a:xfrm>
              <a:off x="691" y="3745"/>
              <a:ext cx="246" cy="246"/>
            </a:xfrm>
            <a:prstGeom prst="rect">
              <a:avLst/>
            </a:prstGeom>
            <a:solidFill>
              <a:srgbClr val="C0C0C0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76" name="Rectangle 42"/>
            <p:cNvSpPr>
              <a:spLocks noChangeArrowheads="1"/>
            </p:cNvSpPr>
            <p:nvPr/>
          </p:nvSpPr>
          <p:spPr bwMode="auto">
            <a:xfrm>
              <a:off x="4869" y="2271"/>
              <a:ext cx="246" cy="246"/>
            </a:xfrm>
            <a:prstGeom prst="rect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77" name="Rectangle 43"/>
            <p:cNvSpPr>
              <a:spLocks noChangeArrowheads="1"/>
            </p:cNvSpPr>
            <p:nvPr/>
          </p:nvSpPr>
          <p:spPr bwMode="auto">
            <a:xfrm>
              <a:off x="691" y="3745"/>
              <a:ext cx="246" cy="246"/>
            </a:xfrm>
            <a:prstGeom prst="rect">
              <a:avLst/>
            </a:prstGeom>
            <a:solidFill>
              <a:srgbClr val="C0C0C0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78" name="Rectangle 44"/>
            <p:cNvSpPr>
              <a:spLocks noChangeArrowheads="1"/>
            </p:cNvSpPr>
            <p:nvPr/>
          </p:nvSpPr>
          <p:spPr bwMode="auto">
            <a:xfrm>
              <a:off x="937" y="3745"/>
              <a:ext cx="246" cy="246"/>
            </a:xfrm>
            <a:prstGeom prst="rect">
              <a:avLst/>
            </a:prstGeom>
            <a:solidFill>
              <a:srgbClr val="C0C0C0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79" name="Rectangle 45"/>
            <p:cNvSpPr>
              <a:spLocks noChangeArrowheads="1"/>
            </p:cNvSpPr>
            <p:nvPr/>
          </p:nvSpPr>
          <p:spPr bwMode="auto">
            <a:xfrm>
              <a:off x="937" y="3499"/>
              <a:ext cx="246" cy="246"/>
            </a:xfrm>
            <a:prstGeom prst="rect">
              <a:avLst/>
            </a:prstGeom>
            <a:solidFill>
              <a:srgbClr val="C0C0C0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80" name="Rectangle 46"/>
            <p:cNvSpPr>
              <a:spLocks noChangeArrowheads="1"/>
            </p:cNvSpPr>
            <p:nvPr/>
          </p:nvSpPr>
          <p:spPr bwMode="auto">
            <a:xfrm>
              <a:off x="691" y="3254"/>
              <a:ext cx="246" cy="245"/>
            </a:xfrm>
            <a:prstGeom prst="rect">
              <a:avLst/>
            </a:prstGeom>
            <a:solidFill>
              <a:srgbClr val="C0C0C0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81" name="Rectangle 47"/>
            <p:cNvSpPr>
              <a:spLocks noChangeArrowheads="1"/>
            </p:cNvSpPr>
            <p:nvPr/>
          </p:nvSpPr>
          <p:spPr bwMode="auto">
            <a:xfrm>
              <a:off x="937" y="3008"/>
              <a:ext cx="246" cy="246"/>
            </a:xfrm>
            <a:prstGeom prst="rect">
              <a:avLst/>
            </a:prstGeom>
            <a:solidFill>
              <a:srgbClr val="C0C0C0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82" name="Rectangle 48"/>
            <p:cNvSpPr>
              <a:spLocks noChangeArrowheads="1"/>
            </p:cNvSpPr>
            <p:nvPr/>
          </p:nvSpPr>
          <p:spPr bwMode="auto">
            <a:xfrm>
              <a:off x="691" y="2762"/>
              <a:ext cx="246" cy="246"/>
            </a:xfrm>
            <a:prstGeom prst="rect">
              <a:avLst/>
            </a:prstGeom>
            <a:solidFill>
              <a:srgbClr val="C0C0C0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83" name="Rectangle 49"/>
            <p:cNvSpPr>
              <a:spLocks noChangeArrowheads="1"/>
            </p:cNvSpPr>
            <p:nvPr/>
          </p:nvSpPr>
          <p:spPr bwMode="auto">
            <a:xfrm>
              <a:off x="937" y="2517"/>
              <a:ext cx="246" cy="245"/>
            </a:xfrm>
            <a:prstGeom prst="rect">
              <a:avLst/>
            </a:prstGeom>
            <a:solidFill>
              <a:srgbClr val="C0C0C0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84" name="Rectangle 50"/>
            <p:cNvSpPr>
              <a:spLocks noChangeArrowheads="1"/>
            </p:cNvSpPr>
            <p:nvPr/>
          </p:nvSpPr>
          <p:spPr bwMode="auto">
            <a:xfrm>
              <a:off x="691" y="3499"/>
              <a:ext cx="246" cy="246"/>
            </a:xfrm>
            <a:prstGeom prst="rect">
              <a:avLst/>
            </a:prstGeom>
            <a:solidFill>
              <a:srgbClr val="C0C0C0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85" name="Rectangle 51"/>
            <p:cNvSpPr>
              <a:spLocks noChangeArrowheads="1"/>
            </p:cNvSpPr>
            <p:nvPr/>
          </p:nvSpPr>
          <p:spPr bwMode="auto">
            <a:xfrm>
              <a:off x="937" y="3254"/>
              <a:ext cx="246" cy="245"/>
            </a:xfrm>
            <a:prstGeom prst="rect">
              <a:avLst/>
            </a:prstGeom>
            <a:solidFill>
              <a:srgbClr val="C0C0C0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86" name="Rectangle 52"/>
            <p:cNvSpPr>
              <a:spLocks noChangeArrowheads="1"/>
            </p:cNvSpPr>
            <p:nvPr/>
          </p:nvSpPr>
          <p:spPr bwMode="auto">
            <a:xfrm>
              <a:off x="691" y="3008"/>
              <a:ext cx="246" cy="246"/>
            </a:xfrm>
            <a:prstGeom prst="rect">
              <a:avLst/>
            </a:prstGeom>
            <a:solidFill>
              <a:srgbClr val="C0C0C0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87" name="Rectangle 53"/>
            <p:cNvSpPr>
              <a:spLocks noChangeArrowheads="1"/>
            </p:cNvSpPr>
            <p:nvPr/>
          </p:nvSpPr>
          <p:spPr bwMode="auto">
            <a:xfrm>
              <a:off x="937" y="2762"/>
              <a:ext cx="246" cy="246"/>
            </a:xfrm>
            <a:prstGeom prst="rect">
              <a:avLst/>
            </a:prstGeom>
            <a:solidFill>
              <a:srgbClr val="C0C0C0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88" name="Rectangle 54"/>
            <p:cNvSpPr>
              <a:spLocks noChangeArrowheads="1"/>
            </p:cNvSpPr>
            <p:nvPr/>
          </p:nvSpPr>
          <p:spPr bwMode="auto">
            <a:xfrm>
              <a:off x="691" y="2517"/>
              <a:ext cx="246" cy="245"/>
            </a:xfrm>
            <a:prstGeom prst="rect">
              <a:avLst/>
            </a:prstGeom>
            <a:solidFill>
              <a:srgbClr val="C0C0C0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89" name="Rectangle 55"/>
            <p:cNvSpPr>
              <a:spLocks noChangeArrowheads="1"/>
            </p:cNvSpPr>
            <p:nvPr/>
          </p:nvSpPr>
          <p:spPr bwMode="auto">
            <a:xfrm>
              <a:off x="3640" y="2517"/>
              <a:ext cx="246" cy="245"/>
            </a:xfrm>
            <a:prstGeom prst="rect">
              <a:avLst/>
            </a:prstGeom>
            <a:solidFill>
              <a:srgbClr val="C0C0C0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90" name="Rectangle 56"/>
            <p:cNvSpPr>
              <a:spLocks noChangeArrowheads="1"/>
            </p:cNvSpPr>
            <p:nvPr/>
          </p:nvSpPr>
          <p:spPr bwMode="auto">
            <a:xfrm>
              <a:off x="3640" y="2762"/>
              <a:ext cx="246" cy="246"/>
            </a:xfrm>
            <a:prstGeom prst="rect">
              <a:avLst/>
            </a:prstGeom>
            <a:solidFill>
              <a:srgbClr val="C0C0C0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91" name="Rectangle 57"/>
            <p:cNvSpPr>
              <a:spLocks noChangeArrowheads="1"/>
            </p:cNvSpPr>
            <p:nvPr/>
          </p:nvSpPr>
          <p:spPr bwMode="auto">
            <a:xfrm>
              <a:off x="3886" y="2762"/>
              <a:ext cx="246" cy="246"/>
            </a:xfrm>
            <a:prstGeom prst="rect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92" name="Rectangle 58"/>
            <p:cNvSpPr>
              <a:spLocks noChangeArrowheads="1"/>
            </p:cNvSpPr>
            <p:nvPr/>
          </p:nvSpPr>
          <p:spPr bwMode="auto">
            <a:xfrm>
              <a:off x="3640" y="3008"/>
              <a:ext cx="246" cy="246"/>
            </a:xfrm>
            <a:prstGeom prst="rect">
              <a:avLst/>
            </a:prstGeom>
            <a:solidFill>
              <a:srgbClr val="C0C0C0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93" name="Rectangle 59"/>
            <p:cNvSpPr>
              <a:spLocks noChangeArrowheads="1"/>
            </p:cNvSpPr>
            <p:nvPr/>
          </p:nvSpPr>
          <p:spPr bwMode="auto">
            <a:xfrm>
              <a:off x="3640" y="3254"/>
              <a:ext cx="246" cy="245"/>
            </a:xfrm>
            <a:prstGeom prst="rect">
              <a:avLst/>
            </a:prstGeom>
            <a:solidFill>
              <a:srgbClr val="C0C0C0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94" name="Rectangle 60"/>
            <p:cNvSpPr>
              <a:spLocks noChangeArrowheads="1"/>
            </p:cNvSpPr>
            <p:nvPr/>
          </p:nvSpPr>
          <p:spPr bwMode="auto">
            <a:xfrm>
              <a:off x="3640" y="3499"/>
              <a:ext cx="246" cy="246"/>
            </a:xfrm>
            <a:prstGeom prst="rect">
              <a:avLst/>
            </a:prstGeom>
            <a:solidFill>
              <a:srgbClr val="C0C0C0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95" name="Rectangle 61"/>
            <p:cNvSpPr>
              <a:spLocks noChangeArrowheads="1"/>
            </p:cNvSpPr>
            <p:nvPr/>
          </p:nvSpPr>
          <p:spPr bwMode="auto">
            <a:xfrm>
              <a:off x="3886" y="3008"/>
              <a:ext cx="246" cy="246"/>
            </a:xfrm>
            <a:prstGeom prst="rect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96" name="Rectangle 62"/>
            <p:cNvSpPr>
              <a:spLocks noChangeArrowheads="1"/>
            </p:cNvSpPr>
            <p:nvPr/>
          </p:nvSpPr>
          <p:spPr bwMode="auto">
            <a:xfrm>
              <a:off x="3886" y="3254"/>
              <a:ext cx="246" cy="245"/>
            </a:xfrm>
            <a:prstGeom prst="rect">
              <a:avLst/>
            </a:prstGeom>
            <a:solidFill>
              <a:srgbClr val="A50021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97" name="Rectangle 63"/>
            <p:cNvSpPr>
              <a:spLocks noChangeArrowheads="1"/>
            </p:cNvSpPr>
            <p:nvPr/>
          </p:nvSpPr>
          <p:spPr bwMode="auto">
            <a:xfrm>
              <a:off x="3886" y="3499"/>
              <a:ext cx="246" cy="246"/>
            </a:xfrm>
            <a:prstGeom prst="rect">
              <a:avLst/>
            </a:prstGeom>
            <a:solidFill>
              <a:srgbClr val="A50021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98" name="Rectangle 64"/>
            <p:cNvSpPr>
              <a:spLocks noChangeArrowheads="1"/>
            </p:cNvSpPr>
            <p:nvPr/>
          </p:nvSpPr>
          <p:spPr bwMode="auto">
            <a:xfrm>
              <a:off x="4132" y="3008"/>
              <a:ext cx="246" cy="246"/>
            </a:xfrm>
            <a:prstGeom prst="rect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99" name="Rectangle 65"/>
            <p:cNvSpPr>
              <a:spLocks noChangeArrowheads="1"/>
            </p:cNvSpPr>
            <p:nvPr/>
          </p:nvSpPr>
          <p:spPr bwMode="auto">
            <a:xfrm>
              <a:off x="4132" y="3254"/>
              <a:ext cx="246" cy="245"/>
            </a:xfrm>
            <a:prstGeom prst="rect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00" name="Rectangle 66"/>
            <p:cNvSpPr>
              <a:spLocks noChangeArrowheads="1"/>
            </p:cNvSpPr>
            <p:nvPr/>
          </p:nvSpPr>
          <p:spPr bwMode="auto">
            <a:xfrm>
              <a:off x="4132" y="3499"/>
              <a:ext cx="246" cy="246"/>
            </a:xfrm>
            <a:prstGeom prst="rect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21601" name="Group 67"/>
            <p:cNvGrpSpPr>
              <a:grpSpLocks/>
            </p:cNvGrpSpPr>
            <p:nvPr/>
          </p:nvGrpSpPr>
          <p:grpSpPr bwMode="auto">
            <a:xfrm>
              <a:off x="691" y="2271"/>
              <a:ext cx="4424" cy="1474"/>
              <a:chOff x="727" y="2262"/>
              <a:chExt cx="4424" cy="1474"/>
            </a:xfrm>
          </p:grpSpPr>
          <p:sp>
            <p:nvSpPr>
              <p:cNvPr id="21642" name="Rectangle 68"/>
              <p:cNvSpPr>
                <a:spLocks noChangeArrowheads="1"/>
              </p:cNvSpPr>
              <p:nvPr/>
            </p:nvSpPr>
            <p:spPr bwMode="auto">
              <a:xfrm>
                <a:off x="727" y="2262"/>
                <a:ext cx="246" cy="246"/>
              </a:xfrm>
              <a:prstGeom prst="rect">
                <a:avLst/>
              </a:prstGeom>
              <a:solidFill>
                <a:srgbClr val="000066"/>
              </a:solidFill>
              <a:ln w="254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643" name="Rectangle 69"/>
              <p:cNvSpPr>
                <a:spLocks noChangeArrowheads="1"/>
              </p:cNvSpPr>
              <p:nvPr/>
            </p:nvSpPr>
            <p:spPr bwMode="auto">
              <a:xfrm>
                <a:off x="4905" y="2262"/>
                <a:ext cx="246" cy="246"/>
              </a:xfrm>
              <a:prstGeom prst="rect">
                <a:avLst/>
              </a:prstGeom>
              <a:solidFill>
                <a:srgbClr val="000066"/>
              </a:solidFill>
              <a:ln w="254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644" name="Rectangle 70"/>
              <p:cNvSpPr>
                <a:spLocks noChangeArrowheads="1"/>
              </p:cNvSpPr>
              <p:nvPr/>
            </p:nvSpPr>
            <p:spPr bwMode="auto">
              <a:xfrm>
                <a:off x="3922" y="2508"/>
                <a:ext cx="246" cy="245"/>
              </a:xfrm>
              <a:prstGeom prst="rect">
                <a:avLst/>
              </a:prstGeom>
              <a:solidFill>
                <a:srgbClr val="000066"/>
              </a:solidFill>
              <a:ln w="254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645" name="Rectangle 71"/>
              <p:cNvSpPr>
                <a:spLocks noChangeArrowheads="1"/>
              </p:cNvSpPr>
              <p:nvPr/>
            </p:nvSpPr>
            <p:spPr bwMode="auto">
              <a:xfrm>
                <a:off x="4168" y="2508"/>
                <a:ext cx="246" cy="245"/>
              </a:xfrm>
              <a:prstGeom prst="rect">
                <a:avLst/>
              </a:prstGeom>
              <a:solidFill>
                <a:srgbClr val="000066"/>
              </a:solidFill>
              <a:ln w="254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646" name="Rectangle 72"/>
              <p:cNvSpPr>
                <a:spLocks noChangeArrowheads="1"/>
              </p:cNvSpPr>
              <p:nvPr/>
            </p:nvSpPr>
            <p:spPr bwMode="auto">
              <a:xfrm>
                <a:off x="4414" y="2508"/>
                <a:ext cx="245" cy="245"/>
              </a:xfrm>
              <a:prstGeom prst="rect">
                <a:avLst/>
              </a:prstGeom>
              <a:solidFill>
                <a:srgbClr val="000066"/>
              </a:solidFill>
              <a:ln w="254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647" name="Rectangle 73"/>
              <p:cNvSpPr>
                <a:spLocks noChangeArrowheads="1"/>
              </p:cNvSpPr>
              <p:nvPr/>
            </p:nvSpPr>
            <p:spPr bwMode="auto">
              <a:xfrm>
                <a:off x="4168" y="2753"/>
                <a:ext cx="246" cy="246"/>
              </a:xfrm>
              <a:prstGeom prst="rect">
                <a:avLst/>
              </a:prstGeom>
              <a:solidFill>
                <a:srgbClr val="000066"/>
              </a:solidFill>
              <a:ln w="254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648" name="Rectangle 74"/>
              <p:cNvSpPr>
                <a:spLocks noChangeArrowheads="1"/>
              </p:cNvSpPr>
              <p:nvPr/>
            </p:nvSpPr>
            <p:spPr bwMode="auto">
              <a:xfrm>
                <a:off x="4905" y="2508"/>
                <a:ext cx="246" cy="245"/>
              </a:xfrm>
              <a:prstGeom prst="rect">
                <a:avLst/>
              </a:prstGeom>
              <a:solidFill>
                <a:srgbClr val="000066"/>
              </a:solidFill>
              <a:ln w="254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649" name="Rectangle 75"/>
              <p:cNvSpPr>
                <a:spLocks noChangeArrowheads="1"/>
              </p:cNvSpPr>
              <p:nvPr/>
            </p:nvSpPr>
            <p:spPr bwMode="auto">
              <a:xfrm>
                <a:off x="4905" y="2753"/>
                <a:ext cx="246" cy="246"/>
              </a:xfrm>
              <a:prstGeom prst="rect">
                <a:avLst/>
              </a:prstGeom>
              <a:solidFill>
                <a:srgbClr val="000066"/>
              </a:solidFill>
              <a:ln w="254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650" name="Rectangle 76"/>
              <p:cNvSpPr>
                <a:spLocks noChangeArrowheads="1"/>
              </p:cNvSpPr>
              <p:nvPr/>
            </p:nvSpPr>
            <p:spPr bwMode="auto">
              <a:xfrm>
                <a:off x="4905" y="2999"/>
                <a:ext cx="246" cy="246"/>
              </a:xfrm>
              <a:prstGeom prst="rect">
                <a:avLst/>
              </a:prstGeom>
              <a:solidFill>
                <a:srgbClr val="000066"/>
              </a:solidFill>
              <a:ln w="254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651" name="Rectangle 77"/>
              <p:cNvSpPr>
                <a:spLocks noChangeArrowheads="1"/>
              </p:cNvSpPr>
              <p:nvPr/>
            </p:nvSpPr>
            <p:spPr bwMode="auto">
              <a:xfrm>
                <a:off x="4905" y="3245"/>
                <a:ext cx="246" cy="245"/>
              </a:xfrm>
              <a:prstGeom prst="rect">
                <a:avLst/>
              </a:prstGeom>
              <a:solidFill>
                <a:srgbClr val="000066"/>
              </a:solidFill>
              <a:ln w="254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652" name="Rectangle 78"/>
              <p:cNvSpPr>
                <a:spLocks noChangeArrowheads="1"/>
              </p:cNvSpPr>
              <p:nvPr/>
            </p:nvSpPr>
            <p:spPr bwMode="auto">
              <a:xfrm>
                <a:off x="4905" y="3490"/>
                <a:ext cx="246" cy="246"/>
              </a:xfrm>
              <a:prstGeom prst="rect">
                <a:avLst/>
              </a:prstGeom>
              <a:solidFill>
                <a:srgbClr val="000066"/>
              </a:solidFill>
              <a:ln w="254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653" name="Rectangle 79"/>
              <p:cNvSpPr>
                <a:spLocks noChangeArrowheads="1"/>
              </p:cNvSpPr>
              <p:nvPr/>
            </p:nvSpPr>
            <p:spPr bwMode="auto">
              <a:xfrm>
                <a:off x="4659" y="2508"/>
                <a:ext cx="246" cy="245"/>
              </a:xfrm>
              <a:prstGeom prst="rect">
                <a:avLst/>
              </a:prstGeom>
              <a:solidFill>
                <a:srgbClr val="000066"/>
              </a:solidFill>
              <a:ln w="254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654" name="Rectangle 80"/>
              <p:cNvSpPr>
                <a:spLocks noChangeArrowheads="1"/>
              </p:cNvSpPr>
              <p:nvPr/>
            </p:nvSpPr>
            <p:spPr bwMode="auto">
              <a:xfrm>
                <a:off x="4659" y="2753"/>
                <a:ext cx="246" cy="246"/>
              </a:xfrm>
              <a:prstGeom prst="rect">
                <a:avLst/>
              </a:prstGeom>
              <a:solidFill>
                <a:srgbClr val="000066"/>
              </a:solidFill>
              <a:ln w="254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655" name="Rectangle 81"/>
              <p:cNvSpPr>
                <a:spLocks noChangeArrowheads="1"/>
              </p:cNvSpPr>
              <p:nvPr/>
            </p:nvSpPr>
            <p:spPr bwMode="auto">
              <a:xfrm>
                <a:off x="4414" y="2753"/>
                <a:ext cx="245" cy="246"/>
              </a:xfrm>
              <a:prstGeom prst="rect">
                <a:avLst/>
              </a:prstGeom>
              <a:solidFill>
                <a:srgbClr val="000066"/>
              </a:solidFill>
              <a:ln w="254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656" name="Rectangle 82"/>
              <p:cNvSpPr>
                <a:spLocks noChangeArrowheads="1"/>
              </p:cNvSpPr>
              <p:nvPr/>
            </p:nvSpPr>
            <p:spPr bwMode="auto">
              <a:xfrm>
                <a:off x="4659" y="2999"/>
                <a:ext cx="246" cy="246"/>
              </a:xfrm>
              <a:prstGeom prst="rect">
                <a:avLst/>
              </a:prstGeom>
              <a:solidFill>
                <a:srgbClr val="000066"/>
              </a:solidFill>
              <a:ln w="254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657" name="Rectangle 83"/>
              <p:cNvSpPr>
                <a:spLocks noChangeArrowheads="1"/>
              </p:cNvSpPr>
              <p:nvPr/>
            </p:nvSpPr>
            <p:spPr bwMode="auto">
              <a:xfrm>
                <a:off x="4414" y="2999"/>
                <a:ext cx="245" cy="246"/>
              </a:xfrm>
              <a:prstGeom prst="rect">
                <a:avLst/>
              </a:prstGeom>
              <a:solidFill>
                <a:srgbClr val="000066"/>
              </a:solidFill>
              <a:ln w="254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658" name="Rectangle 84"/>
              <p:cNvSpPr>
                <a:spLocks noChangeArrowheads="1"/>
              </p:cNvSpPr>
              <p:nvPr/>
            </p:nvSpPr>
            <p:spPr bwMode="auto">
              <a:xfrm>
                <a:off x="4659" y="3245"/>
                <a:ext cx="246" cy="245"/>
              </a:xfrm>
              <a:prstGeom prst="rect">
                <a:avLst/>
              </a:prstGeom>
              <a:solidFill>
                <a:srgbClr val="000066"/>
              </a:solidFill>
              <a:ln w="254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1602" name="Rectangle 85"/>
            <p:cNvSpPr>
              <a:spLocks noChangeArrowheads="1"/>
            </p:cNvSpPr>
            <p:nvPr/>
          </p:nvSpPr>
          <p:spPr bwMode="auto">
            <a:xfrm>
              <a:off x="4623" y="3499"/>
              <a:ext cx="246" cy="246"/>
            </a:xfrm>
            <a:prstGeom prst="rect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03" name="Rectangle 86"/>
            <p:cNvSpPr>
              <a:spLocks noChangeArrowheads="1"/>
            </p:cNvSpPr>
            <p:nvPr/>
          </p:nvSpPr>
          <p:spPr bwMode="auto">
            <a:xfrm>
              <a:off x="4378" y="3254"/>
              <a:ext cx="245" cy="245"/>
            </a:xfrm>
            <a:prstGeom prst="rect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04" name="Rectangle 87"/>
            <p:cNvSpPr>
              <a:spLocks noChangeArrowheads="1"/>
            </p:cNvSpPr>
            <p:nvPr/>
          </p:nvSpPr>
          <p:spPr bwMode="auto">
            <a:xfrm>
              <a:off x="4378" y="3499"/>
              <a:ext cx="245" cy="246"/>
            </a:xfrm>
            <a:prstGeom prst="rect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05" name="Rectangle 88"/>
            <p:cNvSpPr>
              <a:spLocks noChangeArrowheads="1"/>
            </p:cNvSpPr>
            <p:nvPr/>
          </p:nvSpPr>
          <p:spPr bwMode="auto">
            <a:xfrm>
              <a:off x="3395" y="3008"/>
              <a:ext cx="245" cy="246"/>
            </a:xfrm>
            <a:prstGeom prst="rect">
              <a:avLst/>
            </a:prstGeom>
            <a:solidFill>
              <a:srgbClr val="C0C0C0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06" name="Rectangle 89"/>
            <p:cNvSpPr>
              <a:spLocks noChangeArrowheads="1"/>
            </p:cNvSpPr>
            <p:nvPr/>
          </p:nvSpPr>
          <p:spPr bwMode="auto">
            <a:xfrm>
              <a:off x="3395" y="3254"/>
              <a:ext cx="245" cy="245"/>
            </a:xfrm>
            <a:prstGeom prst="rect">
              <a:avLst/>
            </a:prstGeom>
            <a:solidFill>
              <a:srgbClr val="C0C0C0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07" name="Rectangle 90"/>
            <p:cNvSpPr>
              <a:spLocks noChangeArrowheads="1"/>
            </p:cNvSpPr>
            <p:nvPr/>
          </p:nvSpPr>
          <p:spPr bwMode="auto">
            <a:xfrm>
              <a:off x="3395" y="3499"/>
              <a:ext cx="245" cy="246"/>
            </a:xfrm>
            <a:prstGeom prst="rect">
              <a:avLst/>
            </a:prstGeom>
            <a:solidFill>
              <a:srgbClr val="A50021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08" name="Rectangle 91"/>
            <p:cNvSpPr>
              <a:spLocks noChangeArrowheads="1"/>
            </p:cNvSpPr>
            <p:nvPr/>
          </p:nvSpPr>
          <p:spPr bwMode="auto">
            <a:xfrm>
              <a:off x="3149" y="3008"/>
              <a:ext cx="246" cy="246"/>
            </a:xfrm>
            <a:prstGeom prst="rect">
              <a:avLst/>
            </a:prstGeom>
            <a:solidFill>
              <a:srgbClr val="A50021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09" name="Rectangle 92"/>
            <p:cNvSpPr>
              <a:spLocks noChangeArrowheads="1"/>
            </p:cNvSpPr>
            <p:nvPr/>
          </p:nvSpPr>
          <p:spPr bwMode="auto">
            <a:xfrm>
              <a:off x="3149" y="3254"/>
              <a:ext cx="246" cy="245"/>
            </a:xfrm>
            <a:prstGeom prst="rect">
              <a:avLst/>
            </a:prstGeom>
            <a:solidFill>
              <a:srgbClr val="C0C0C0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10" name="Rectangle 93"/>
            <p:cNvSpPr>
              <a:spLocks noChangeArrowheads="1"/>
            </p:cNvSpPr>
            <p:nvPr/>
          </p:nvSpPr>
          <p:spPr bwMode="auto">
            <a:xfrm>
              <a:off x="3149" y="3499"/>
              <a:ext cx="246" cy="246"/>
            </a:xfrm>
            <a:prstGeom prst="rect">
              <a:avLst/>
            </a:prstGeom>
            <a:solidFill>
              <a:srgbClr val="A50021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11" name="Rectangle 94"/>
            <p:cNvSpPr>
              <a:spLocks noChangeArrowheads="1"/>
            </p:cNvSpPr>
            <p:nvPr/>
          </p:nvSpPr>
          <p:spPr bwMode="auto">
            <a:xfrm>
              <a:off x="2903" y="3008"/>
              <a:ext cx="246" cy="246"/>
            </a:xfrm>
            <a:prstGeom prst="rect">
              <a:avLst/>
            </a:prstGeom>
            <a:solidFill>
              <a:srgbClr val="A50021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12" name="Rectangle 95"/>
            <p:cNvSpPr>
              <a:spLocks noChangeArrowheads="1"/>
            </p:cNvSpPr>
            <p:nvPr/>
          </p:nvSpPr>
          <p:spPr bwMode="auto">
            <a:xfrm>
              <a:off x="2903" y="3254"/>
              <a:ext cx="246" cy="245"/>
            </a:xfrm>
            <a:prstGeom prst="rect">
              <a:avLst/>
            </a:prstGeom>
            <a:solidFill>
              <a:srgbClr val="A50021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13" name="Rectangle 96"/>
            <p:cNvSpPr>
              <a:spLocks noChangeArrowheads="1"/>
            </p:cNvSpPr>
            <p:nvPr/>
          </p:nvSpPr>
          <p:spPr bwMode="auto">
            <a:xfrm>
              <a:off x="2903" y="3499"/>
              <a:ext cx="246" cy="246"/>
            </a:xfrm>
            <a:prstGeom prst="rect">
              <a:avLst/>
            </a:prstGeom>
            <a:solidFill>
              <a:srgbClr val="A50021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14" name="Rectangle 97"/>
            <p:cNvSpPr>
              <a:spLocks noChangeArrowheads="1"/>
            </p:cNvSpPr>
            <p:nvPr/>
          </p:nvSpPr>
          <p:spPr bwMode="auto">
            <a:xfrm>
              <a:off x="1183" y="3008"/>
              <a:ext cx="245" cy="246"/>
            </a:xfrm>
            <a:prstGeom prst="rect">
              <a:avLst/>
            </a:prstGeom>
            <a:solidFill>
              <a:srgbClr val="A50021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15" name="Rectangle 98"/>
            <p:cNvSpPr>
              <a:spLocks noChangeArrowheads="1"/>
            </p:cNvSpPr>
            <p:nvPr/>
          </p:nvSpPr>
          <p:spPr bwMode="auto">
            <a:xfrm>
              <a:off x="1183" y="3254"/>
              <a:ext cx="245" cy="245"/>
            </a:xfrm>
            <a:prstGeom prst="rect">
              <a:avLst/>
            </a:prstGeom>
            <a:solidFill>
              <a:srgbClr val="A50021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16" name="Rectangle 99"/>
            <p:cNvSpPr>
              <a:spLocks noChangeArrowheads="1"/>
            </p:cNvSpPr>
            <p:nvPr/>
          </p:nvSpPr>
          <p:spPr bwMode="auto">
            <a:xfrm>
              <a:off x="1183" y="3499"/>
              <a:ext cx="245" cy="246"/>
            </a:xfrm>
            <a:prstGeom prst="rect">
              <a:avLst/>
            </a:prstGeom>
            <a:solidFill>
              <a:srgbClr val="A50021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17" name="Rectangle 100"/>
            <p:cNvSpPr>
              <a:spLocks noChangeArrowheads="1"/>
            </p:cNvSpPr>
            <p:nvPr/>
          </p:nvSpPr>
          <p:spPr bwMode="auto">
            <a:xfrm>
              <a:off x="1183" y="3745"/>
              <a:ext cx="245" cy="246"/>
            </a:xfrm>
            <a:prstGeom prst="rect">
              <a:avLst/>
            </a:prstGeom>
            <a:solidFill>
              <a:srgbClr val="A50021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18" name="Rectangle 101"/>
            <p:cNvSpPr>
              <a:spLocks noChangeArrowheads="1"/>
            </p:cNvSpPr>
            <p:nvPr/>
          </p:nvSpPr>
          <p:spPr bwMode="auto">
            <a:xfrm>
              <a:off x="1428" y="3008"/>
              <a:ext cx="246" cy="246"/>
            </a:xfrm>
            <a:prstGeom prst="rect">
              <a:avLst/>
            </a:prstGeom>
            <a:solidFill>
              <a:srgbClr val="A50021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19" name="Rectangle 102"/>
            <p:cNvSpPr>
              <a:spLocks noChangeArrowheads="1"/>
            </p:cNvSpPr>
            <p:nvPr/>
          </p:nvSpPr>
          <p:spPr bwMode="auto">
            <a:xfrm>
              <a:off x="1428" y="3254"/>
              <a:ext cx="246" cy="245"/>
            </a:xfrm>
            <a:prstGeom prst="rect">
              <a:avLst/>
            </a:prstGeom>
            <a:solidFill>
              <a:srgbClr val="A50021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20" name="Rectangle 103"/>
            <p:cNvSpPr>
              <a:spLocks noChangeArrowheads="1"/>
            </p:cNvSpPr>
            <p:nvPr/>
          </p:nvSpPr>
          <p:spPr bwMode="auto">
            <a:xfrm>
              <a:off x="1428" y="3499"/>
              <a:ext cx="246" cy="246"/>
            </a:xfrm>
            <a:prstGeom prst="rect">
              <a:avLst/>
            </a:prstGeom>
            <a:solidFill>
              <a:srgbClr val="A50021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21" name="Rectangle 104"/>
            <p:cNvSpPr>
              <a:spLocks noChangeArrowheads="1"/>
            </p:cNvSpPr>
            <p:nvPr/>
          </p:nvSpPr>
          <p:spPr bwMode="auto">
            <a:xfrm>
              <a:off x="1428" y="3745"/>
              <a:ext cx="246" cy="246"/>
            </a:xfrm>
            <a:prstGeom prst="rect">
              <a:avLst/>
            </a:prstGeom>
            <a:solidFill>
              <a:srgbClr val="A50021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22" name="Rectangle 105"/>
            <p:cNvSpPr>
              <a:spLocks noChangeArrowheads="1"/>
            </p:cNvSpPr>
            <p:nvPr/>
          </p:nvSpPr>
          <p:spPr bwMode="auto">
            <a:xfrm>
              <a:off x="1674" y="3008"/>
              <a:ext cx="246" cy="246"/>
            </a:xfrm>
            <a:prstGeom prst="rect">
              <a:avLst/>
            </a:prstGeom>
            <a:solidFill>
              <a:srgbClr val="A50021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23" name="Rectangle 106"/>
            <p:cNvSpPr>
              <a:spLocks noChangeArrowheads="1"/>
            </p:cNvSpPr>
            <p:nvPr/>
          </p:nvSpPr>
          <p:spPr bwMode="auto">
            <a:xfrm>
              <a:off x="1674" y="3254"/>
              <a:ext cx="246" cy="245"/>
            </a:xfrm>
            <a:prstGeom prst="rect">
              <a:avLst/>
            </a:prstGeom>
            <a:solidFill>
              <a:srgbClr val="A50021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24" name="Rectangle 107"/>
            <p:cNvSpPr>
              <a:spLocks noChangeArrowheads="1"/>
            </p:cNvSpPr>
            <p:nvPr/>
          </p:nvSpPr>
          <p:spPr bwMode="auto">
            <a:xfrm>
              <a:off x="1674" y="3499"/>
              <a:ext cx="246" cy="246"/>
            </a:xfrm>
            <a:prstGeom prst="rect">
              <a:avLst/>
            </a:prstGeom>
            <a:solidFill>
              <a:srgbClr val="A50021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25" name="Rectangle 108"/>
            <p:cNvSpPr>
              <a:spLocks noChangeArrowheads="1"/>
            </p:cNvSpPr>
            <p:nvPr/>
          </p:nvSpPr>
          <p:spPr bwMode="auto">
            <a:xfrm>
              <a:off x="1674" y="3745"/>
              <a:ext cx="246" cy="246"/>
            </a:xfrm>
            <a:prstGeom prst="rect">
              <a:avLst/>
            </a:prstGeom>
            <a:solidFill>
              <a:srgbClr val="A50021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26" name="Rectangle 109"/>
            <p:cNvSpPr>
              <a:spLocks noChangeArrowheads="1"/>
            </p:cNvSpPr>
            <p:nvPr/>
          </p:nvSpPr>
          <p:spPr bwMode="auto">
            <a:xfrm>
              <a:off x="1920" y="3008"/>
              <a:ext cx="246" cy="246"/>
            </a:xfrm>
            <a:prstGeom prst="rect">
              <a:avLst/>
            </a:prstGeom>
            <a:solidFill>
              <a:srgbClr val="A50021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27" name="Rectangle 110"/>
            <p:cNvSpPr>
              <a:spLocks noChangeArrowheads="1"/>
            </p:cNvSpPr>
            <p:nvPr/>
          </p:nvSpPr>
          <p:spPr bwMode="auto">
            <a:xfrm>
              <a:off x="1920" y="3254"/>
              <a:ext cx="246" cy="245"/>
            </a:xfrm>
            <a:prstGeom prst="rect">
              <a:avLst/>
            </a:prstGeom>
            <a:solidFill>
              <a:srgbClr val="A50021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28" name="Rectangle 111"/>
            <p:cNvSpPr>
              <a:spLocks noChangeArrowheads="1"/>
            </p:cNvSpPr>
            <p:nvPr/>
          </p:nvSpPr>
          <p:spPr bwMode="auto">
            <a:xfrm>
              <a:off x="1920" y="3499"/>
              <a:ext cx="246" cy="246"/>
            </a:xfrm>
            <a:prstGeom prst="rect">
              <a:avLst/>
            </a:prstGeom>
            <a:solidFill>
              <a:srgbClr val="A50021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29" name="Rectangle 112"/>
            <p:cNvSpPr>
              <a:spLocks noChangeArrowheads="1"/>
            </p:cNvSpPr>
            <p:nvPr/>
          </p:nvSpPr>
          <p:spPr bwMode="auto">
            <a:xfrm>
              <a:off x="1920" y="3745"/>
              <a:ext cx="246" cy="246"/>
            </a:xfrm>
            <a:prstGeom prst="rect">
              <a:avLst/>
            </a:prstGeom>
            <a:solidFill>
              <a:srgbClr val="A50021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30" name="Rectangle 113"/>
            <p:cNvSpPr>
              <a:spLocks noChangeArrowheads="1"/>
            </p:cNvSpPr>
            <p:nvPr/>
          </p:nvSpPr>
          <p:spPr bwMode="auto">
            <a:xfrm>
              <a:off x="2166" y="3008"/>
              <a:ext cx="245" cy="246"/>
            </a:xfrm>
            <a:prstGeom prst="rect">
              <a:avLst/>
            </a:prstGeom>
            <a:solidFill>
              <a:srgbClr val="A50021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31" name="Rectangle 114"/>
            <p:cNvSpPr>
              <a:spLocks noChangeArrowheads="1"/>
            </p:cNvSpPr>
            <p:nvPr/>
          </p:nvSpPr>
          <p:spPr bwMode="auto">
            <a:xfrm>
              <a:off x="2166" y="3254"/>
              <a:ext cx="245" cy="245"/>
            </a:xfrm>
            <a:prstGeom prst="rect">
              <a:avLst/>
            </a:prstGeom>
            <a:solidFill>
              <a:srgbClr val="A50021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32" name="Rectangle 115"/>
            <p:cNvSpPr>
              <a:spLocks noChangeArrowheads="1"/>
            </p:cNvSpPr>
            <p:nvPr/>
          </p:nvSpPr>
          <p:spPr bwMode="auto">
            <a:xfrm>
              <a:off x="2166" y="3499"/>
              <a:ext cx="245" cy="246"/>
            </a:xfrm>
            <a:prstGeom prst="rect">
              <a:avLst/>
            </a:prstGeom>
            <a:solidFill>
              <a:srgbClr val="A50021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33" name="Rectangle 116"/>
            <p:cNvSpPr>
              <a:spLocks noChangeArrowheads="1"/>
            </p:cNvSpPr>
            <p:nvPr/>
          </p:nvSpPr>
          <p:spPr bwMode="auto">
            <a:xfrm>
              <a:off x="2166" y="3745"/>
              <a:ext cx="245" cy="246"/>
            </a:xfrm>
            <a:prstGeom prst="rect">
              <a:avLst/>
            </a:prstGeom>
            <a:solidFill>
              <a:srgbClr val="A50021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34" name="Rectangle 117"/>
            <p:cNvSpPr>
              <a:spLocks noChangeArrowheads="1"/>
            </p:cNvSpPr>
            <p:nvPr/>
          </p:nvSpPr>
          <p:spPr bwMode="auto">
            <a:xfrm>
              <a:off x="2411" y="3008"/>
              <a:ext cx="246" cy="246"/>
            </a:xfrm>
            <a:prstGeom prst="rect">
              <a:avLst/>
            </a:prstGeom>
            <a:solidFill>
              <a:srgbClr val="A50021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35" name="Rectangle 118"/>
            <p:cNvSpPr>
              <a:spLocks noChangeArrowheads="1"/>
            </p:cNvSpPr>
            <p:nvPr/>
          </p:nvSpPr>
          <p:spPr bwMode="auto">
            <a:xfrm>
              <a:off x="2411" y="3254"/>
              <a:ext cx="246" cy="245"/>
            </a:xfrm>
            <a:prstGeom prst="rect">
              <a:avLst/>
            </a:prstGeom>
            <a:solidFill>
              <a:srgbClr val="A50021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36" name="Rectangle 119"/>
            <p:cNvSpPr>
              <a:spLocks noChangeArrowheads="1"/>
            </p:cNvSpPr>
            <p:nvPr/>
          </p:nvSpPr>
          <p:spPr bwMode="auto">
            <a:xfrm>
              <a:off x="2411" y="3499"/>
              <a:ext cx="246" cy="246"/>
            </a:xfrm>
            <a:prstGeom prst="rect">
              <a:avLst/>
            </a:prstGeom>
            <a:solidFill>
              <a:srgbClr val="A50021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37" name="Rectangle 120"/>
            <p:cNvSpPr>
              <a:spLocks noChangeArrowheads="1"/>
            </p:cNvSpPr>
            <p:nvPr/>
          </p:nvSpPr>
          <p:spPr bwMode="auto">
            <a:xfrm>
              <a:off x="2411" y="3745"/>
              <a:ext cx="246" cy="246"/>
            </a:xfrm>
            <a:prstGeom prst="rect">
              <a:avLst/>
            </a:prstGeom>
            <a:solidFill>
              <a:srgbClr val="A50021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38" name="Rectangle 121"/>
            <p:cNvSpPr>
              <a:spLocks noChangeArrowheads="1"/>
            </p:cNvSpPr>
            <p:nvPr/>
          </p:nvSpPr>
          <p:spPr bwMode="auto">
            <a:xfrm>
              <a:off x="2657" y="3008"/>
              <a:ext cx="246" cy="246"/>
            </a:xfrm>
            <a:prstGeom prst="rect">
              <a:avLst/>
            </a:prstGeom>
            <a:solidFill>
              <a:srgbClr val="A50021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39" name="Rectangle 122"/>
            <p:cNvSpPr>
              <a:spLocks noChangeArrowheads="1"/>
            </p:cNvSpPr>
            <p:nvPr/>
          </p:nvSpPr>
          <p:spPr bwMode="auto">
            <a:xfrm>
              <a:off x="2657" y="3254"/>
              <a:ext cx="246" cy="245"/>
            </a:xfrm>
            <a:prstGeom prst="rect">
              <a:avLst/>
            </a:prstGeom>
            <a:solidFill>
              <a:srgbClr val="A50021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40" name="Rectangle 123"/>
            <p:cNvSpPr>
              <a:spLocks noChangeArrowheads="1"/>
            </p:cNvSpPr>
            <p:nvPr/>
          </p:nvSpPr>
          <p:spPr bwMode="auto">
            <a:xfrm>
              <a:off x="2657" y="3499"/>
              <a:ext cx="246" cy="246"/>
            </a:xfrm>
            <a:prstGeom prst="rect">
              <a:avLst/>
            </a:prstGeom>
            <a:solidFill>
              <a:srgbClr val="A50021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41" name="Rectangle 124"/>
            <p:cNvSpPr>
              <a:spLocks noChangeArrowheads="1"/>
            </p:cNvSpPr>
            <p:nvPr/>
          </p:nvSpPr>
          <p:spPr bwMode="auto">
            <a:xfrm>
              <a:off x="2657" y="3745"/>
              <a:ext cx="246" cy="246"/>
            </a:xfrm>
            <a:prstGeom prst="rect">
              <a:avLst/>
            </a:prstGeom>
            <a:solidFill>
              <a:srgbClr val="A50021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66685" name="Rectangle 125"/>
          <p:cNvSpPr>
            <a:spLocks noChangeArrowheads="1"/>
          </p:cNvSpPr>
          <p:nvPr/>
        </p:nvSpPr>
        <p:spPr bwMode="auto">
          <a:xfrm>
            <a:off x="2209800" y="4660900"/>
            <a:ext cx="17748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0"/>
              <a:t>iron oxide</a:t>
            </a:r>
          </a:p>
        </p:txBody>
      </p:sp>
      <p:grpSp>
        <p:nvGrpSpPr>
          <p:cNvPr id="4" name="Group 157"/>
          <p:cNvGrpSpPr>
            <a:grpSpLocks/>
          </p:cNvGrpSpPr>
          <p:nvPr/>
        </p:nvGrpSpPr>
        <p:grpSpPr bwMode="auto">
          <a:xfrm>
            <a:off x="5994400" y="381000"/>
            <a:ext cx="1441450" cy="1265238"/>
            <a:chOff x="3776" y="240"/>
            <a:chExt cx="908" cy="797"/>
          </a:xfrm>
        </p:grpSpPr>
        <p:grpSp>
          <p:nvGrpSpPr>
            <p:cNvPr id="21544" name="Group 133"/>
            <p:cNvGrpSpPr>
              <a:grpSpLocks/>
            </p:cNvGrpSpPr>
            <p:nvPr/>
          </p:nvGrpSpPr>
          <p:grpSpPr bwMode="auto">
            <a:xfrm>
              <a:off x="4252" y="240"/>
              <a:ext cx="432" cy="793"/>
              <a:chOff x="4252" y="240"/>
              <a:chExt cx="432" cy="793"/>
            </a:xfrm>
          </p:grpSpPr>
          <p:sp>
            <p:nvSpPr>
              <p:cNvPr id="21548" name="Rectangle 2"/>
              <p:cNvSpPr>
                <a:spLocks noChangeArrowheads="1"/>
              </p:cNvSpPr>
              <p:nvPr/>
            </p:nvSpPr>
            <p:spPr bwMode="auto">
              <a:xfrm>
                <a:off x="4252" y="240"/>
                <a:ext cx="432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r>
                  <a:rPr lang="en-US" sz="2800" b="0"/>
                  <a:t>Cu</a:t>
                </a:r>
              </a:p>
            </p:txBody>
          </p:sp>
          <p:sp>
            <p:nvSpPr>
              <p:cNvPr id="21549" name="Line 130"/>
              <p:cNvSpPr>
                <a:spLocks noChangeShapeType="1"/>
              </p:cNvSpPr>
              <p:nvPr/>
            </p:nvSpPr>
            <p:spPr bwMode="auto">
              <a:xfrm>
                <a:off x="4453" y="531"/>
                <a:ext cx="9" cy="502"/>
              </a:xfrm>
              <a:prstGeom prst="line">
                <a:avLst/>
              </a:prstGeom>
              <a:noFill/>
              <a:ln w="31750">
                <a:solidFill>
                  <a:schemeClr val="tx1"/>
                </a:solidFill>
                <a:round/>
                <a:headEnd/>
                <a:tailEnd type="triangl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1545" name="Group 132"/>
            <p:cNvGrpSpPr>
              <a:grpSpLocks/>
            </p:cNvGrpSpPr>
            <p:nvPr/>
          </p:nvGrpSpPr>
          <p:grpSpPr bwMode="auto">
            <a:xfrm>
              <a:off x="3776" y="396"/>
              <a:ext cx="432" cy="641"/>
              <a:chOff x="3776" y="396"/>
              <a:chExt cx="432" cy="641"/>
            </a:xfrm>
          </p:grpSpPr>
          <p:sp>
            <p:nvSpPr>
              <p:cNvPr id="21546" name="Rectangle 129"/>
              <p:cNvSpPr>
                <a:spLocks noChangeArrowheads="1"/>
              </p:cNvSpPr>
              <p:nvPr/>
            </p:nvSpPr>
            <p:spPr bwMode="auto">
              <a:xfrm>
                <a:off x="3776" y="396"/>
                <a:ext cx="432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r>
                  <a:rPr lang="en-US" sz="2800" b="0"/>
                  <a:t>Fe</a:t>
                </a:r>
              </a:p>
            </p:txBody>
          </p:sp>
          <p:sp>
            <p:nvSpPr>
              <p:cNvPr id="21547" name="Line 131"/>
              <p:cNvSpPr>
                <a:spLocks noChangeShapeType="1"/>
              </p:cNvSpPr>
              <p:nvPr/>
            </p:nvSpPr>
            <p:spPr bwMode="auto">
              <a:xfrm>
                <a:off x="3991" y="681"/>
                <a:ext cx="19" cy="356"/>
              </a:xfrm>
              <a:prstGeom prst="line">
                <a:avLst/>
              </a:prstGeom>
              <a:noFill/>
              <a:ln w="31750">
                <a:solidFill>
                  <a:schemeClr val="tx1"/>
                </a:solidFill>
                <a:round/>
                <a:headEnd/>
                <a:tailEnd type="triangl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66695" name="Text Box 135"/>
          <p:cNvSpPr txBox="1">
            <a:spLocks noChangeArrowheads="1"/>
          </p:cNvSpPr>
          <p:nvPr/>
        </p:nvSpPr>
        <p:spPr bwMode="auto">
          <a:xfrm>
            <a:off x="5721350" y="2832100"/>
            <a:ext cx="3148013" cy="1033463"/>
          </a:xfrm>
          <a:prstGeom prst="rect">
            <a:avLst/>
          </a:prstGeom>
          <a:solidFill>
            <a:srgbClr val="FFFFFF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sz="2800" b="0" u="sng"/>
              <a:t>Stock System</a:t>
            </a:r>
            <a:endParaRPr lang="en-US" sz="2800" b="0"/>
          </a:p>
          <a:p>
            <a:pPr algn="ctr"/>
            <a:r>
              <a:rPr lang="en-US" sz="2800" b="0"/>
              <a:t>of nomenclature</a:t>
            </a:r>
          </a:p>
        </p:txBody>
      </p:sp>
      <p:sp>
        <p:nvSpPr>
          <p:cNvPr id="66696" name="Rectangle 136"/>
          <p:cNvSpPr>
            <a:spLocks noChangeArrowheads="1"/>
          </p:cNvSpPr>
          <p:nvPr/>
        </p:nvSpPr>
        <p:spPr bwMode="auto">
          <a:xfrm>
            <a:off x="2209800" y="4040188"/>
            <a:ext cx="83343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800" b="0">
                <a:solidFill>
                  <a:srgbClr val="A50021"/>
                </a:solidFill>
              </a:rPr>
              <a:t>Fe</a:t>
            </a:r>
            <a:r>
              <a:rPr lang="en-US" sz="2800" b="0" baseline="30000">
                <a:solidFill>
                  <a:srgbClr val="A50021"/>
                </a:solidFill>
              </a:rPr>
              <a:t>?</a:t>
            </a:r>
            <a:r>
              <a:rPr lang="en-US" sz="2800" b="0">
                <a:solidFill>
                  <a:srgbClr val="A50021"/>
                </a:solidFill>
              </a:rPr>
              <a:t> </a:t>
            </a:r>
          </a:p>
        </p:txBody>
      </p:sp>
      <p:sp>
        <p:nvSpPr>
          <p:cNvPr id="66697" name="Rectangle 137"/>
          <p:cNvSpPr>
            <a:spLocks noChangeArrowheads="1"/>
          </p:cNvSpPr>
          <p:nvPr/>
        </p:nvSpPr>
        <p:spPr bwMode="auto">
          <a:xfrm>
            <a:off x="3128963" y="4041775"/>
            <a:ext cx="8286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800" b="0">
                <a:solidFill>
                  <a:srgbClr val="000066"/>
                </a:solidFill>
              </a:rPr>
              <a:t>O</a:t>
            </a:r>
            <a:r>
              <a:rPr lang="en-US" sz="2800" b="0" baseline="30000">
                <a:solidFill>
                  <a:srgbClr val="000066"/>
                </a:solidFill>
              </a:rPr>
              <a:t>2–</a:t>
            </a:r>
            <a:r>
              <a:rPr lang="en-US" sz="2800" b="0">
                <a:solidFill>
                  <a:srgbClr val="000066"/>
                </a:solidFill>
              </a:rPr>
              <a:t> </a:t>
            </a:r>
          </a:p>
        </p:txBody>
      </p:sp>
      <p:sp>
        <p:nvSpPr>
          <p:cNvPr id="66698" name="Rectangle 138"/>
          <p:cNvSpPr>
            <a:spLocks noChangeArrowheads="1"/>
          </p:cNvSpPr>
          <p:nvPr/>
        </p:nvSpPr>
        <p:spPr bwMode="auto">
          <a:xfrm>
            <a:off x="5632450" y="4040188"/>
            <a:ext cx="23622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800" b="0">
                <a:solidFill>
                  <a:srgbClr val="A50021"/>
                </a:solidFill>
              </a:rPr>
              <a:t>iron (II)</a:t>
            </a:r>
            <a:r>
              <a:rPr lang="en-US" sz="2800" b="0"/>
              <a:t> </a:t>
            </a:r>
            <a:r>
              <a:rPr lang="en-US" sz="2800" b="0">
                <a:solidFill>
                  <a:srgbClr val="000066"/>
                </a:solidFill>
              </a:rPr>
              <a:t>oxide</a:t>
            </a:r>
            <a:r>
              <a:rPr lang="en-US" sz="2800" b="0"/>
              <a:t> </a:t>
            </a:r>
          </a:p>
        </p:txBody>
      </p:sp>
      <p:sp>
        <p:nvSpPr>
          <p:cNvPr id="66699" name="Rectangle 139"/>
          <p:cNvSpPr>
            <a:spLocks noChangeArrowheads="1"/>
          </p:cNvSpPr>
          <p:nvPr/>
        </p:nvSpPr>
        <p:spPr bwMode="auto">
          <a:xfrm>
            <a:off x="2922588" y="4664075"/>
            <a:ext cx="83343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800" b="0">
                <a:solidFill>
                  <a:srgbClr val="A50021"/>
                </a:solidFill>
              </a:rPr>
              <a:t>Fe</a:t>
            </a:r>
            <a:r>
              <a:rPr lang="en-US" sz="2800" b="0" baseline="30000">
                <a:solidFill>
                  <a:srgbClr val="A50021"/>
                </a:solidFill>
              </a:rPr>
              <a:t>?</a:t>
            </a:r>
            <a:r>
              <a:rPr lang="en-US" sz="2800" b="0">
                <a:solidFill>
                  <a:srgbClr val="A50021"/>
                </a:solidFill>
              </a:rPr>
              <a:t> </a:t>
            </a:r>
          </a:p>
        </p:txBody>
      </p:sp>
      <p:sp>
        <p:nvSpPr>
          <p:cNvPr id="66700" name="Rectangle 140"/>
          <p:cNvSpPr>
            <a:spLocks noChangeArrowheads="1"/>
          </p:cNvSpPr>
          <p:nvPr/>
        </p:nvSpPr>
        <p:spPr bwMode="auto">
          <a:xfrm>
            <a:off x="3789363" y="4664075"/>
            <a:ext cx="8286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800" b="0">
                <a:solidFill>
                  <a:srgbClr val="000066"/>
                </a:solidFill>
              </a:rPr>
              <a:t>O</a:t>
            </a:r>
            <a:r>
              <a:rPr lang="en-US" sz="2800" b="0" baseline="30000">
                <a:solidFill>
                  <a:srgbClr val="000066"/>
                </a:solidFill>
              </a:rPr>
              <a:t>2–</a:t>
            </a:r>
            <a:r>
              <a:rPr lang="en-US" sz="2800" b="0">
                <a:solidFill>
                  <a:srgbClr val="000066"/>
                </a:solidFill>
              </a:rPr>
              <a:t> </a:t>
            </a:r>
          </a:p>
        </p:txBody>
      </p:sp>
      <p:sp>
        <p:nvSpPr>
          <p:cNvPr id="66701" name="Rectangle 141"/>
          <p:cNvSpPr>
            <a:spLocks noChangeArrowheads="1"/>
          </p:cNvSpPr>
          <p:nvPr/>
        </p:nvSpPr>
        <p:spPr bwMode="auto">
          <a:xfrm>
            <a:off x="5624513" y="4665663"/>
            <a:ext cx="24606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800" b="0">
                <a:solidFill>
                  <a:srgbClr val="A50021"/>
                </a:solidFill>
              </a:rPr>
              <a:t>iron (III)</a:t>
            </a:r>
            <a:r>
              <a:rPr lang="en-US" sz="2800" b="0"/>
              <a:t> </a:t>
            </a:r>
            <a:r>
              <a:rPr lang="en-US" sz="2800" b="0">
                <a:solidFill>
                  <a:srgbClr val="000066"/>
                </a:solidFill>
              </a:rPr>
              <a:t>oxide</a:t>
            </a:r>
            <a:r>
              <a:rPr lang="en-US" sz="2800" b="0"/>
              <a:t> </a:t>
            </a:r>
          </a:p>
        </p:txBody>
      </p:sp>
      <p:sp>
        <p:nvSpPr>
          <p:cNvPr id="66702" name="Rectangle 142"/>
          <p:cNvSpPr>
            <a:spLocks noChangeArrowheads="1"/>
          </p:cNvSpPr>
          <p:nvPr/>
        </p:nvSpPr>
        <p:spPr bwMode="auto">
          <a:xfrm>
            <a:off x="2209800" y="5314950"/>
            <a:ext cx="26892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0"/>
              <a:t>copper bromide</a:t>
            </a:r>
          </a:p>
        </p:txBody>
      </p:sp>
      <p:sp>
        <p:nvSpPr>
          <p:cNvPr id="66703" name="Rectangle 143"/>
          <p:cNvSpPr>
            <a:spLocks noChangeArrowheads="1"/>
          </p:cNvSpPr>
          <p:nvPr/>
        </p:nvSpPr>
        <p:spPr bwMode="auto">
          <a:xfrm>
            <a:off x="2219325" y="5967413"/>
            <a:ext cx="26892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0"/>
              <a:t>copper bromide</a:t>
            </a:r>
          </a:p>
        </p:txBody>
      </p:sp>
      <p:sp>
        <p:nvSpPr>
          <p:cNvPr id="66704" name="Rectangle 144"/>
          <p:cNvSpPr>
            <a:spLocks noChangeArrowheads="1"/>
          </p:cNvSpPr>
          <p:nvPr/>
        </p:nvSpPr>
        <p:spPr bwMode="auto">
          <a:xfrm>
            <a:off x="2236788" y="5316538"/>
            <a:ext cx="8731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800" b="0">
                <a:solidFill>
                  <a:srgbClr val="A50021"/>
                </a:solidFill>
              </a:rPr>
              <a:t>Cu</a:t>
            </a:r>
            <a:r>
              <a:rPr lang="en-US" sz="2800" b="0" baseline="30000">
                <a:solidFill>
                  <a:srgbClr val="A50021"/>
                </a:solidFill>
              </a:rPr>
              <a:t>?</a:t>
            </a:r>
            <a:r>
              <a:rPr lang="en-US" sz="2800" b="0">
                <a:solidFill>
                  <a:srgbClr val="A50021"/>
                </a:solidFill>
              </a:rPr>
              <a:t> </a:t>
            </a:r>
          </a:p>
        </p:txBody>
      </p:sp>
      <p:sp>
        <p:nvSpPr>
          <p:cNvPr id="66705" name="Rectangle 145"/>
          <p:cNvSpPr>
            <a:spLocks noChangeArrowheads="1"/>
          </p:cNvSpPr>
          <p:nvPr/>
        </p:nvSpPr>
        <p:spPr bwMode="auto">
          <a:xfrm>
            <a:off x="3105150" y="5316538"/>
            <a:ext cx="9080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800" b="0">
                <a:solidFill>
                  <a:srgbClr val="000066"/>
                </a:solidFill>
              </a:rPr>
              <a:t>Br</a:t>
            </a:r>
            <a:r>
              <a:rPr lang="en-US" sz="2800" b="0" baseline="30000">
                <a:solidFill>
                  <a:srgbClr val="000066"/>
                </a:solidFill>
              </a:rPr>
              <a:t>1–</a:t>
            </a:r>
            <a:r>
              <a:rPr lang="en-US" sz="2800" b="0">
                <a:solidFill>
                  <a:srgbClr val="000066"/>
                </a:solidFill>
              </a:rPr>
              <a:t> </a:t>
            </a:r>
          </a:p>
        </p:txBody>
      </p:sp>
      <p:sp>
        <p:nvSpPr>
          <p:cNvPr id="66706" name="Rectangle 146"/>
          <p:cNvSpPr>
            <a:spLocks noChangeArrowheads="1"/>
          </p:cNvSpPr>
          <p:nvPr/>
        </p:nvSpPr>
        <p:spPr bwMode="auto">
          <a:xfrm>
            <a:off x="5635625" y="5316538"/>
            <a:ext cx="319563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800" b="0">
                <a:solidFill>
                  <a:srgbClr val="A50021"/>
                </a:solidFill>
              </a:rPr>
              <a:t>copper (I)</a:t>
            </a:r>
            <a:r>
              <a:rPr lang="en-US" sz="2800" b="0"/>
              <a:t> </a:t>
            </a:r>
            <a:r>
              <a:rPr lang="en-US" sz="2800" b="0">
                <a:solidFill>
                  <a:srgbClr val="000066"/>
                </a:solidFill>
              </a:rPr>
              <a:t>bromide</a:t>
            </a:r>
            <a:r>
              <a:rPr lang="en-US" sz="2800" b="0"/>
              <a:t> </a:t>
            </a:r>
          </a:p>
        </p:txBody>
      </p:sp>
      <p:sp>
        <p:nvSpPr>
          <p:cNvPr id="66707" name="Rectangle 147"/>
          <p:cNvSpPr>
            <a:spLocks noChangeArrowheads="1"/>
          </p:cNvSpPr>
          <p:nvPr/>
        </p:nvSpPr>
        <p:spPr bwMode="auto">
          <a:xfrm>
            <a:off x="2235200" y="5973763"/>
            <a:ext cx="1014413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800" b="0">
                <a:solidFill>
                  <a:srgbClr val="A50021"/>
                </a:solidFill>
              </a:rPr>
              <a:t>Cu</a:t>
            </a:r>
            <a:r>
              <a:rPr lang="en-US" sz="2800" b="0" baseline="30000">
                <a:solidFill>
                  <a:srgbClr val="A50021"/>
                </a:solidFill>
              </a:rPr>
              <a:t>2+</a:t>
            </a:r>
            <a:r>
              <a:rPr lang="en-US" sz="2800">
                <a:solidFill>
                  <a:srgbClr val="A50021"/>
                </a:solidFill>
              </a:rPr>
              <a:t> </a:t>
            </a:r>
          </a:p>
        </p:txBody>
      </p:sp>
      <p:sp>
        <p:nvSpPr>
          <p:cNvPr id="66708" name="Rectangle 148"/>
          <p:cNvSpPr>
            <a:spLocks noChangeArrowheads="1"/>
          </p:cNvSpPr>
          <p:nvPr/>
        </p:nvSpPr>
        <p:spPr bwMode="auto">
          <a:xfrm>
            <a:off x="3095625" y="5970588"/>
            <a:ext cx="9080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800" b="0">
                <a:solidFill>
                  <a:srgbClr val="000066"/>
                </a:solidFill>
              </a:rPr>
              <a:t>Br</a:t>
            </a:r>
            <a:r>
              <a:rPr lang="en-US" sz="2800" b="0" baseline="30000">
                <a:solidFill>
                  <a:srgbClr val="000066"/>
                </a:solidFill>
              </a:rPr>
              <a:t>1–</a:t>
            </a:r>
            <a:r>
              <a:rPr lang="en-US" sz="2800">
                <a:solidFill>
                  <a:srgbClr val="000066"/>
                </a:solidFill>
              </a:rPr>
              <a:t> </a:t>
            </a:r>
          </a:p>
        </p:txBody>
      </p:sp>
      <p:sp>
        <p:nvSpPr>
          <p:cNvPr id="66709" name="Rectangle 149"/>
          <p:cNvSpPr>
            <a:spLocks noChangeArrowheads="1"/>
          </p:cNvSpPr>
          <p:nvPr/>
        </p:nvSpPr>
        <p:spPr bwMode="auto">
          <a:xfrm>
            <a:off x="5635625" y="5970588"/>
            <a:ext cx="3294063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800" b="0">
                <a:solidFill>
                  <a:srgbClr val="A50021"/>
                </a:solidFill>
              </a:rPr>
              <a:t>copper (II)</a:t>
            </a:r>
            <a:r>
              <a:rPr lang="en-US" sz="2800" b="0"/>
              <a:t> </a:t>
            </a:r>
            <a:r>
              <a:rPr lang="en-US" sz="2800" b="0">
                <a:solidFill>
                  <a:srgbClr val="000066"/>
                </a:solidFill>
              </a:rPr>
              <a:t>bromide</a:t>
            </a:r>
            <a:r>
              <a:rPr lang="en-US" sz="2800"/>
              <a:t> </a:t>
            </a:r>
          </a:p>
        </p:txBody>
      </p:sp>
      <p:sp>
        <p:nvSpPr>
          <p:cNvPr id="66710" name="Rectangle 150"/>
          <p:cNvSpPr>
            <a:spLocks noChangeArrowheads="1"/>
          </p:cNvSpPr>
          <p:nvPr/>
        </p:nvSpPr>
        <p:spPr bwMode="auto">
          <a:xfrm>
            <a:off x="2209800" y="4662488"/>
            <a:ext cx="83343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800" b="0">
                <a:solidFill>
                  <a:srgbClr val="A50021"/>
                </a:solidFill>
              </a:rPr>
              <a:t>Fe</a:t>
            </a:r>
            <a:r>
              <a:rPr lang="en-US" sz="2800" b="0" baseline="30000">
                <a:solidFill>
                  <a:srgbClr val="A50021"/>
                </a:solidFill>
              </a:rPr>
              <a:t>?</a:t>
            </a:r>
            <a:r>
              <a:rPr lang="en-US" sz="2800" b="0">
                <a:solidFill>
                  <a:srgbClr val="A50021"/>
                </a:solidFill>
              </a:rPr>
              <a:t> </a:t>
            </a:r>
          </a:p>
        </p:txBody>
      </p:sp>
      <p:sp>
        <p:nvSpPr>
          <p:cNvPr id="66711" name="Rectangle 151"/>
          <p:cNvSpPr>
            <a:spLocks noChangeArrowheads="1"/>
          </p:cNvSpPr>
          <p:nvPr/>
        </p:nvSpPr>
        <p:spPr bwMode="auto">
          <a:xfrm>
            <a:off x="3881438" y="5975350"/>
            <a:ext cx="9080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800" b="0">
                <a:solidFill>
                  <a:srgbClr val="000066"/>
                </a:solidFill>
              </a:rPr>
              <a:t>Br</a:t>
            </a:r>
            <a:r>
              <a:rPr lang="en-US" sz="2800" b="0" baseline="30000">
                <a:solidFill>
                  <a:srgbClr val="000066"/>
                </a:solidFill>
              </a:rPr>
              <a:t>1–</a:t>
            </a:r>
            <a:r>
              <a:rPr lang="en-US" sz="2800">
                <a:solidFill>
                  <a:srgbClr val="000066"/>
                </a:solidFill>
              </a:rPr>
              <a:t> </a:t>
            </a:r>
          </a:p>
        </p:txBody>
      </p:sp>
      <p:sp>
        <p:nvSpPr>
          <p:cNvPr id="66712" name="Rectangle 152"/>
          <p:cNvSpPr>
            <a:spLocks noChangeArrowheads="1"/>
          </p:cNvSpPr>
          <p:nvPr/>
        </p:nvSpPr>
        <p:spPr bwMode="auto">
          <a:xfrm>
            <a:off x="4341813" y="4662488"/>
            <a:ext cx="8286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800" b="0">
                <a:solidFill>
                  <a:srgbClr val="000066"/>
                </a:solidFill>
              </a:rPr>
              <a:t>O</a:t>
            </a:r>
            <a:r>
              <a:rPr lang="en-US" sz="2800" b="0" baseline="30000">
                <a:solidFill>
                  <a:srgbClr val="000066"/>
                </a:solidFill>
              </a:rPr>
              <a:t>2–</a:t>
            </a:r>
            <a:r>
              <a:rPr lang="en-US" sz="2800" b="0">
                <a:solidFill>
                  <a:srgbClr val="000066"/>
                </a:solidFill>
              </a:rPr>
              <a:t> </a:t>
            </a:r>
          </a:p>
        </p:txBody>
      </p:sp>
      <p:sp>
        <p:nvSpPr>
          <p:cNvPr id="66713" name="Rectangle 153"/>
          <p:cNvSpPr>
            <a:spLocks noChangeArrowheads="1"/>
          </p:cNvSpPr>
          <p:nvPr/>
        </p:nvSpPr>
        <p:spPr bwMode="auto">
          <a:xfrm>
            <a:off x="4892675" y="4664075"/>
            <a:ext cx="8286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800" b="0">
                <a:solidFill>
                  <a:srgbClr val="000066"/>
                </a:solidFill>
              </a:rPr>
              <a:t>O</a:t>
            </a:r>
            <a:r>
              <a:rPr lang="en-US" sz="2800" b="0" baseline="30000">
                <a:solidFill>
                  <a:srgbClr val="000066"/>
                </a:solidFill>
              </a:rPr>
              <a:t>2–</a:t>
            </a:r>
            <a:r>
              <a:rPr lang="en-US" sz="2800" b="0">
                <a:solidFill>
                  <a:srgbClr val="000066"/>
                </a:solidFill>
              </a:rPr>
              <a:t> </a:t>
            </a:r>
          </a:p>
        </p:txBody>
      </p:sp>
      <p:sp>
        <p:nvSpPr>
          <p:cNvPr id="66714" name="Rectangle 154"/>
          <p:cNvSpPr>
            <a:spLocks noChangeArrowheads="1"/>
          </p:cNvSpPr>
          <p:nvPr/>
        </p:nvSpPr>
        <p:spPr bwMode="auto">
          <a:xfrm>
            <a:off x="2222500" y="4038600"/>
            <a:ext cx="9747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800" b="0">
                <a:solidFill>
                  <a:srgbClr val="A50021"/>
                </a:solidFill>
              </a:rPr>
              <a:t>Fe</a:t>
            </a:r>
            <a:r>
              <a:rPr lang="en-US" sz="2800" b="0" baseline="30000">
                <a:solidFill>
                  <a:srgbClr val="A50021"/>
                </a:solidFill>
              </a:rPr>
              <a:t>2+</a:t>
            </a:r>
            <a:r>
              <a:rPr lang="en-US" sz="2800" b="0">
                <a:solidFill>
                  <a:srgbClr val="A50021"/>
                </a:solidFill>
              </a:rPr>
              <a:t> </a:t>
            </a:r>
          </a:p>
        </p:txBody>
      </p:sp>
      <p:sp>
        <p:nvSpPr>
          <p:cNvPr id="66718" name="Rectangle 158"/>
          <p:cNvSpPr>
            <a:spLocks noChangeArrowheads="1"/>
          </p:cNvSpPr>
          <p:nvPr/>
        </p:nvSpPr>
        <p:spPr bwMode="auto">
          <a:xfrm>
            <a:off x="2219325" y="4665663"/>
            <a:ext cx="9747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800" b="0">
                <a:solidFill>
                  <a:srgbClr val="A50021"/>
                </a:solidFill>
              </a:rPr>
              <a:t>Fe</a:t>
            </a:r>
            <a:r>
              <a:rPr lang="en-US" sz="2800" b="0" baseline="30000">
                <a:solidFill>
                  <a:srgbClr val="A50021"/>
                </a:solidFill>
              </a:rPr>
              <a:t>3+</a:t>
            </a:r>
            <a:r>
              <a:rPr lang="en-US" sz="2800">
                <a:solidFill>
                  <a:srgbClr val="A50021"/>
                </a:solidFill>
              </a:rPr>
              <a:t> </a:t>
            </a:r>
          </a:p>
        </p:txBody>
      </p:sp>
      <p:sp>
        <p:nvSpPr>
          <p:cNvPr id="66719" name="Rectangle 159"/>
          <p:cNvSpPr>
            <a:spLocks noChangeArrowheads="1"/>
          </p:cNvSpPr>
          <p:nvPr/>
        </p:nvSpPr>
        <p:spPr bwMode="auto">
          <a:xfrm>
            <a:off x="2930525" y="4664075"/>
            <a:ext cx="9747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800" b="0">
                <a:solidFill>
                  <a:srgbClr val="A50021"/>
                </a:solidFill>
              </a:rPr>
              <a:t>Fe</a:t>
            </a:r>
            <a:r>
              <a:rPr lang="en-US" sz="2800" b="0" baseline="30000">
                <a:solidFill>
                  <a:srgbClr val="A50021"/>
                </a:solidFill>
              </a:rPr>
              <a:t>3+</a:t>
            </a:r>
            <a:r>
              <a:rPr lang="en-US" sz="2800">
                <a:solidFill>
                  <a:srgbClr val="A50021"/>
                </a:solidFill>
              </a:rPr>
              <a:t> </a:t>
            </a:r>
          </a:p>
        </p:txBody>
      </p:sp>
      <p:sp>
        <p:nvSpPr>
          <p:cNvPr id="66720" name="Rectangle 160"/>
          <p:cNvSpPr>
            <a:spLocks noChangeArrowheads="1"/>
          </p:cNvSpPr>
          <p:nvPr/>
        </p:nvSpPr>
        <p:spPr bwMode="auto">
          <a:xfrm>
            <a:off x="2235200" y="5321300"/>
            <a:ext cx="101441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800" b="0">
                <a:solidFill>
                  <a:srgbClr val="A50021"/>
                </a:solidFill>
              </a:rPr>
              <a:t>Cu</a:t>
            </a:r>
            <a:r>
              <a:rPr lang="en-US" sz="2800" b="0" baseline="30000">
                <a:solidFill>
                  <a:srgbClr val="A50021"/>
                </a:solidFill>
              </a:rPr>
              <a:t>1+</a:t>
            </a:r>
            <a:r>
              <a:rPr lang="en-US" sz="2800">
                <a:solidFill>
                  <a:srgbClr val="A50021"/>
                </a:solidFill>
              </a:rPr>
              <a:t> </a:t>
            </a:r>
          </a:p>
        </p:txBody>
      </p:sp>
      <p:sp>
        <p:nvSpPr>
          <p:cNvPr id="66721" name="Rectangle 161"/>
          <p:cNvSpPr>
            <a:spLocks noChangeArrowheads="1"/>
          </p:cNvSpPr>
          <p:nvPr/>
        </p:nvSpPr>
        <p:spPr bwMode="auto">
          <a:xfrm>
            <a:off x="2224088" y="5975350"/>
            <a:ext cx="8731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800" b="0">
                <a:solidFill>
                  <a:srgbClr val="A50021"/>
                </a:solidFill>
              </a:rPr>
              <a:t>Cu</a:t>
            </a:r>
            <a:r>
              <a:rPr lang="en-US" sz="2800" b="0" baseline="30000">
                <a:solidFill>
                  <a:srgbClr val="A50021"/>
                </a:solidFill>
              </a:rPr>
              <a:t>?</a:t>
            </a:r>
            <a:r>
              <a:rPr lang="en-US" sz="2800">
                <a:solidFill>
                  <a:srgbClr val="A50021"/>
                </a:solidFill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6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6669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66695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6695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666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66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666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66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8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9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657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6571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65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657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6572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65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000"/>
                            </p:stCondLst>
                            <p:childTnLst>
                              <p:par>
                                <p:cTn id="30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2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3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657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6573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65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3000"/>
                            </p:stCondLst>
                            <p:childTnLst>
                              <p:par>
                                <p:cTn id="37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9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0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657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4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657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4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65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52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53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5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6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60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6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61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6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6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6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6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68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68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7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69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7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7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7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7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70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2" presetID="56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4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7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75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7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7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7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7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70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81" dur="2000"/>
                                        <p:tgtEl>
                                          <p:spTgt spid="665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6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84" dur="2000"/>
                                        <p:tgtEl>
                                          <p:spTgt spid="666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66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87" dur="2000"/>
                                        <p:tgtEl>
                                          <p:spTgt spid="6670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6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90" dur="2000"/>
                                        <p:tgtEl>
                                          <p:spTgt spid="667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6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6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96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69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97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6669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6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666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666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6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05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69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06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6669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6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666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666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13" dur="2000"/>
                                        <p:tgtEl>
                                          <p:spTgt spid="666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66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2000"/>
                                        <p:tgtEl>
                                          <p:spTgt spid="667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2" dur="1000" fill="hold"/>
                                        <p:tgtEl>
                                          <p:spTgt spid="666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1000" fill="hold"/>
                                        <p:tgtEl>
                                          <p:spTgt spid="666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24" dur="1000"/>
                                        <p:tgtEl>
                                          <p:spTgt spid="666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7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2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7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30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667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7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667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667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38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69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39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6669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6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666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666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4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70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4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6670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7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667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667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7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56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7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57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667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7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667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0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667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1" presetID="3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7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63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7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64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667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5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7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6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667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7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667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71" dur="2000"/>
                                        <p:tgtEl>
                                          <p:spTgt spid="667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67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74" dur="2000"/>
                                        <p:tgtEl>
                                          <p:spTgt spid="666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6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7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8" dur="2000"/>
                                        <p:tgtEl>
                                          <p:spTgt spid="667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7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1" dur="2000"/>
                                        <p:tgtEl>
                                          <p:spTgt spid="667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2" fill="hold">
                      <p:stCondLst>
                        <p:cond delay="indefinite"/>
                      </p:stCondLst>
                      <p:childTnLst>
                        <p:par>
                          <p:cTn id="183" fill="hold">
                            <p:stCondLst>
                              <p:cond delay="0"/>
                            </p:stCondLst>
                            <p:childTnLst>
                              <p:par>
                                <p:cTn id="184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6" dur="1000" fill="hold"/>
                                        <p:tgtEl>
                                          <p:spTgt spid="667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7" dur="1000" fill="hold"/>
                                        <p:tgtEl>
                                          <p:spTgt spid="667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88" dur="1000"/>
                                        <p:tgtEl>
                                          <p:spTgt spid="667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9" fill="hold">
                      <p:stCondLst>
                        <p:cond delay="indefinite"/>
                      </p:stCondLst>
                      <p:childTnLst>
                        <p:par>
                          <p:cTn id="190" fill="hold">
                            <p:stCondLst>
                              <p:cond delay="0"/>
                            </p:stCondLst>
                            <p:childTnLst>
                              <p:par>
                                <p:cTn id="191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93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70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94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6670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5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7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6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667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7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667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8" fill="hold">
                      <p:stCondLst>
                        <p:cond delay="indefinite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7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202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70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203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6670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4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7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5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667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6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667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7" fill="hold">
                      <p:stCondLst>
                        <p:cond delay="indefinite"/>
                      </p:stCondLst>
                      <p:childTnLst>
                        <p:par>
                          <p:cTn id="208" fill="hold">
                            <p:stCondLst>
                              <p:cond delay="0"/>
                            </p:stCondLst>
                            <p:childTnLst>
                              <p:par>
                                <p:cTn id="209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210" dur="2000"/>
                                        <p:tgtEl>
                                          <p:spTgt spid="6670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6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7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4" dur="2000"/>
                                        <p:tgtEl>
                                          <p:spTgt spid="667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5" fill="hold">
                      <p:stCondLst>
                        <p:cond delay="indefinite"/>
                      </p:stCondLst>
                      <p:childTnLst>
                        <p:par>
                          <p:cTn id="216" fill="hold">
                            <p:stCondLst>
                              <p:cond delay="0"/>
                            </p:stCondLst>
                            <p:childTnLst>
                              <p:par>
                                <p:cTn id="217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9" dur="1000" fill="hold"/>
                                        <p:tgtEl>
                                          <p:spTgt spid="667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0" dur="1000" fill="hold"/>
                                        <p:tgtEl>
                                          <p:spTgt spid="667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21" dur="1000"/>
                                        <p:tgtEl>
                                          <p:spTgt spid="667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2" fill="hold">
                      <p:stCondLst>
                        <p:cond delay="indefinite"/>
                      </p:stCondLst>
                      <p:childTnLst>
                        <p:par>
                          <p:cTn id="223" fill="hold">
                            <p:stCondLst>
                              <p:cond delay="0"/>
                            </p:stCondLst>
                            <p:childTnLst>
                              <p:par>
                                <p:cTn id="224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7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226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7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227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667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8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7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9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667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0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667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1" fill="hold">
                      <p:stCondLst>
                        <p:cond delay="indefinite"/>
                      </p:stCondLst>
                      <p:childTnLst>
                        <p:par>
                          <p:cTn id="232" fill="hold">
                            <p:stCondLst>
                              <p:cond delay="0"/>
                            </p:stCondLst>
                            <p:childTnLst>
                              <p:par>
                                <p:cTn id="233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235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70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236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6670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7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8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667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9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667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0" fill="hold">
                      <p:stCondLst>
                        <p:cond delay="indefinite"/>
                      </p:stCondLst>
                      <p:childTnLst>
                        <p:par>
                          <p:cTn id="241" fill="hold">
                            <p:stCondLst>
                              <p:cond delay="0"/>
                            </p:stCondLst>
                            <p:childTnLst>
                              <p:par>
                                <p:cTn id="242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7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244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7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245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667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6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7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7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667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8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667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9" fill="hold">
                      <p:stCondLst>
                        <p:cond delay="indefinite"/>
                      </p:stCondLst>
                      <p:childTnLst>
                        <p:par>
                          <p:cTn id="250" fill="hold">
                            <p:stCondLst>
                              <p:cond delay="0"/>
                            </p:stCondLst>
                            <p:childTnLst>
                              <p:par>
                                <p:cTn id="251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252" dur="2000"/>
                                        <p:tgtEl>
                                          <p:spTgt spid="667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67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6" dur="2000"/>
                                        <p:tgtEl>
                                          <p:spTgt spid="667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7" fill="hold">
                      <p:stCondLst>
                        <p:cond delay="indefinite"/>
                      </p:stCondLst>
                      <p:childTnLst>
                        <p:par>
                          <p:cTn id="258" fill="hold">
                            <p:stCondLst>
                              <p:cond delay="0"/>
                            </p:stCondLst>
                            <p:childTnLst>
                              <p:par>
                                <p:cTn id="25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1" dur="1000" fill="hold"/>
                                        <p:tgtEl>
                                          <p:spTgt spid="667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2" dur="1000" fill="hold"/>
                                        <p:tgtEl>
                                          <p:spTgt spid="667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63" dur="1000"/>
                                        <p:tgtEl>
                                          <p:spTgt spid="667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4" fill="hold">
                            <p:stCondLst>
                              <p:cond delay="1000"/>
                            </p:stCondLst>
                            <p:childTnLst>
                              <p:par>
                                <p:cTn id="26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7" dur="500"/>
                                        <p:tgtEl>
                                          <p:spTgt spid="667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722" grpId="0" animBg="1"/>
      <p:bldP spid="66563" grpId="0"/>
      <p:bldP spid="66563" grpId="1"/>
      <p:bldP spid="66571" grpId="0"/>
      <p:bldP spid="66572" grpId="0"/>
      <p:bldP spid="66573" grpId="0"/>
      <p:bldP spid="66574" grpId="0"/>
      <p:bldP spid="66685" grpId="0"/>
      <p:bldP spid="66685" grpId="1"/>
      <p:bldP spid="66695" grpId="0" animBg="1"/>
      <p:bldP spid="66696" grpId="0"/>
      <p:bldP spid="66696" grpId="1"/>
      <p:bldP spid="66697" grpId="0"/>
      <p:bldP spid="66698" grpId="0"/>
      <p:bldP spid="66699" grpId="0"/>
      <p:bldP spid="66699" grpId="1"/>
      <p:bldP spid="66700" grpId="0"/>
      <p:bldP spid="66701" grpId="0"/>
      <p:bldP spid="66702" grpId="0"/>
      <p:bldP spid="66702" grpId="1"/>
      <p:bldP spid="66703" grpId="0"/>
      <p:bldP spid="66703" grpId="1"/>
      <p:bldP spid="66704" grpId="0"/>
      <p:bldP spid="66704" grpId="1"/>
      <p:bldP spid="66705" grpId="0"/>
      <p:bldP spid="66706" grpId="0"/>
      <p:bldP spid="66707" grpId="0"/>
      <p:bldP spid="66708" grpId="0"/>
      <p:bldP spid="66709" grpId="0"/>
      <p:bldP spid="66710" grpId="0"/>
      <p:bldP spid="66710" grpId="1"/>
      <p:bldP spid="66711" grpId="0"/>
      <p:bldP spid="66712" grpId="0"/>
      <p:bldP spid="66713" grpId="0"/>
      <p:bldP spid="66714" grpId="0"/>
      <p:bldP spid="66718" grpId="0"/>
      <p:bldP spid="66719" grpId="0"/>
      <p:bldP spid="66720" grpId="0"/>
      <p:bldP spid="66721" grpId="0"/>
      <p:bldP spid="66721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6"/>
          <p:cNvSpPr>
            <a:spLocks noChangeArrowheads="1"/>
          </p:cNvSpPr>
          <p:nvPr/>
        </p:nvSpPr>
        <p:spPr bwMode="auto">
          <a:xfrm>
            <a:off x="2660650" y="309563"/>
            <a:ext cx="34067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800">
                <a:solidFill>
                  <a:srgbClr val="FF0000"/>
                </a:solidFill>
              </a:rPr>
              <a:t>Chemical Bonding</a:t>
            </a:r>
            <a:r>
              <a:rPr lang="en-US" sz="2800" b="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4099" name="Rectangle 7"/>
          <p:cNvSpPr>
            <a:spLocks noChangeArrowheads="1"/>
          </p:cNvSpPr>
          <p:nvPr/>
        </p:nvSpPr>
        <p:spPr bwMode="auto">
          <a:xfrm>
            <a:off x="931863" y="860425"/>
            <a:ext cx="7059612" cy="1373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800" i="1">
                <a:solidFill>
                  <a:srgbClr val="FF0000"/>
                </a:solidFill>
              </a:rPr>
              <a:t>Ionic Bonds</a:t>
            </a:r>
            <a:r>
              <a:rPr lang="en-US" sz="2800" b="0">
                <a:solidFill>
                  <a:srgbClr val="FF0000"/>
                </a:solidFill>
              </a:rPr>
              <a:t>: atoms give up or gain e</a:t>
            </a:r>
            <a:r>
              <a:rPr lang="en-US" sz="2800" b="0" baseline="30000">
                <a:solidFill>
                  <a:srgbClr val="FF0000"/>
                </a:solidFill>
              </a:rPr>
              <a:t>–</a:t>
            </a:r>
            <a:r>
              <a:rPr lang="en-US" sz="2800" b="0">
                <a:solidFill>
                  <a:srgbClr val="FF0000"/>
                </a:solidFill>
              </a:rPr>
              <a:t> and</a:t>
            </a:r>
          </a:p>
          <a:p>
            <a:r>
              <a:rPr lang="en-US" sz="2800" b="0">
                <a:solidFill>
                  <a:srgbClr val="FF0000"/>
                </a:solidFill>
              </a:rPr>
              <a:t>		    are attracted to each other by</a:t>
            </a:r>
          </a:p>
          <a:p>
            <a:r>
              <a:rPr lang="en-US" sz="2800" b="0">
                <a:solidFill>
                  <a:srgbClr val="FF0000"/>
                </a:solidFill>
              </a:rPr>
              <a:t>		    coulombic attraction </a:t>
            </a:r>
          </a:p>
        </p:txBody>
      </p:sp>
      <p:sp>
        <p:nvSpPr>
          <p:cNvPr id="81928" name="Rectangle 8"/>
          <p:cNvSpPr>
            <a:spLocks noChangeArrowheads="1"/>
          </p:cNvSpPr>
          <p:nvPr/>
        </p:nvSpPr>
        <p:spPr bwMode="auto">
          <a:xfrm>
            <a:off x="1071563" y="2533650"/>
            <a:ext cx="639762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800" b="0"/>
              <a:t>Na</a:t>
            </a:r>
            <a:endParaRPr lang="en-US" sz="2800" b="0">
              <a:sym typeface="Wingdings" pitchFamily="2" charset="2"/>
            </a:endParaRPr>
          </a:p>
        </p:txBody>
      </p:sp>
      <p:sp>
        <p:nvSpPr>
          <p:cNvPr id="81929" name="Rectangle 9"/>
          <p:cNvSpPr>
            <a:spLocks noChangeArrowheads="1"/>
          </p:cNvSpPr>
          <p:nvPr/>
        </p:nvSpPr>
        <p:spPr bwMode="auto">
          <a:xfrm>
            <a:off x="3357563" y="2528888"/>
            <a:ext cx="1011237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en-US" sz="2800" b="0">
                <a:sym typeface="Wingdings" pitchFamily="2" charset="2"/>
              </a:rPr>
              <a:t>Na</a:t>
            </a:r>
            <a:r>
              <a:rPr lang="en-US" sz="2800" b="0" baseline="30000">
                <a:sym typeface="Wingdings" pitchFamily="2" charset="2"/>
              </a:rPr>
              <a:t>1+</a:t>
            </a:r>
            <a:r>
              <a:rPr lang="en-US" sz="2800" b="0">
                <a:sym typeface="Wingdings" pitchFamily="2" charset="2"/>
              </a:rPr>
              <a:t>  </a:t>
            </a:r>
          </a:p>
        </p:txBody>
      </p:sp>
      <p:sp>
        <p:nvSpPr>
          <p:cNvPr id="81930" name="Rectangle 10"/>
          <p:cNvSpPr>
            <a:spLocks noChangeArrowheads="1"/>
          </p:cNvSpPr>
          <p:nvPr/>
        </p:nvSpPr>
        <p:spPr bwMode="auto">
          <a:xfrm>
            <a:off x="5307013" y="2530475"/>
            <a:ext cx="5207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800" b="0"/>
              <a:t>Cl</a:t>
            </a:r>
            <a:endParaRPr lang="en-US" sz="2800" b="0">
              <a:sym typeface="Wingdings" pitchFamily="2" charset="2"/>
            </a:endParaRPr>
          </a:p>
        </p:txBody>
      </p:sp>
      <p:sp>
        <p:nvSpPr>
          <p:cNvPr id="81932" name="Rectangle 12"/>
          <p:cNvSpPr>
            <a:spLocks noChangeArrowheads="1"/>
          </p:cNvSpPr>
          <p:nvPr/>
        </p:nvSpPr>
        <p:spPr bwMode="auto">
          <a:xfrm>
            <a:off x="7529513" y="2532063"/>
            <a:ext cx="7905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800" b="0">
                <a:sym typeface="Wingdings" pitchFamily="2" charset="2"/>
              </a:rPr>
              <a:t>Cl</a:t>
            </a:r>
            <a:r>
              <a:rPr lang="en-US" sz="2800" b="0" baseline="30000">
                <a:sym typeface="Wingdings" pitchFamily="2" charset="2"/>
              </a:rPr>
              <a:t>1–</a:t>
            </a:r>
          </a:p>
        </p:txBody>
      </p:sp>
      <p:grpSp>
        <p:nvGrpSpPr>
          <p:cNvPr id="2" name="Group 32"/>
          <p:cNvGrpSpPr>
            <a:grpSpLocks/>
          </p:cNvGrpSpPr>
          <p:nvPr/>
        </p:nvGrpSpPr>
        <p:grpSpPr bwMode="auto">
          <a:xfrm>
            <a:off x="1711325" y="2255838"/>
            <a:ext cx="1668463" cy="531812"/>
            <a:chOff x="1078" y="1421"/>
            <a:chExt cx="1051" cy="335"/>
          </a:xfrm>
        </p:grpSpPr>
        <p:sp>
          <p:nvSpPr>
            <p:cNvPr id="4119" name="Rectangle 11"/>
            <p:cNvSpPr>
              <a:spLocks noChangeArrowheads="1"/>
            </p:cNvSpPr>
            <p:nvPr/>
          </p:nvSpPr>
          <p:spPr bwMode="auto">
            <a:xfrm>
              <a:off x="1152" y="1421"/>
              <a:ext cx="919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r>
                <a:rPr lang="en-US" sz="2800" b="0"/>
                <a:t>loses e</a:t>
              </a:r>
              <a:r>
                <a:rPr lang="en-US" sz="2800" b="0" baseline="30000"/>
                <a:t>–</a:t>
              </a:r>
              <a:r>
                <a:rPr lang="en-US" sz="2800" b="0">
                  <a:sym typeface="Wingdings" pitchFamily="2" charset="2"/>
                </a:rPr>
                <a:t> </a:t>
              </a:r>
            </a:p>
          </p:txBody>
        </p:sp>
        <p:sp>
          <p:nvSpPr>
            <p:cNvPr id="4120" name="Line 14"/>
            <p:cNvSpPr>
              <a:spLocks noChangeShapeType="1"/>
            </p:cNvSpPr>
            <p:nvPr/>
          </p:nvSpPr>
          <p:spPr bwMode="auto">
            <a:xfrm>
              <a:off x="1078" y="1756"/>
              <a:ext cx="1051" cy="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 type="triangle" w="lg" len="lg"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" name="Group 33"/>
          <p:cNvGrpSpPr>
            <a:grpSpLocks/>
          </p:cNvGrpSpPr>
          <p:nvPr/>
        </p:nvGrpSpPr>
        <p:grpSpPr bwMode="auto">
          <a:xfrm>
            <a:off x="5835650" y="2286000"/>
            <a:ext cx="1673225" cy="519113"/>
            <a:chOff x="3676" y="1440"/>
            <a:chExt cx="1054" cy="327"/>
          </a:xfrm>
        </p:grpSpPr>
        <p:sp>
          <p:nvSpPr>
            <p:cNvPr id="4117" name="Rectangle 13"/>
            <p:cNvSpPr>
              <a:spLocks noChangeArrowheads="1"/>
            </p:cNvSpPr>
            <p:nvPr/>
          </p:nvSpPr>
          <p:spPr bwMode="auto">
            <a:xfrm>
              <a:off x="3743" y="1440"/>
              <a:ext cx="987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r>
                <a:rPr lang="en-US" sz="2800" b="0"/>
                <a:t>gains e</a:t>
              </a:r>
              <a:r>
                <a:rPr lang="en-US" sz="2800" b="0" baseline="30000"/>
                <a:t>–</a:t>
              </a:r>
              <a:r>
                <a:rPr lang="en-US" sz="2800" b="0">
                  <a:sym typeface="Wingdings" pitchFamily="2" charset="2"/>
                </a:rPr>
                <a:t> </a:t>
              </a:r>
            </a:p>
          </p:txBody>
        </p:sp>
        <p:sp>
          <p:nvSpPr>
            <p:cNvPr id="4118" name="Line 16"/>
            <p:cNvSpPr>
              <a:spLocks noChangeShapeType="1"/>
            </p:cNvSpPr>
            <p:nvPr/>
          </p:nvSpPr>
          <p:spPr bwMode="auto">
            <a:xfrm>
              <a:off x="3676" y="1760"/>
              <a:ext cx="1051" cy="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 type="triangle" w="lg" len="lg"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" name="Group 34"/>
          <p:cNvGrpSpPr>
            <a:grpSpLocks/>
          </p:cNvGrpSpPr>
          <p:nvPr/>
        </p:nvGrpSpPr>
        <p:grpSpPr bwMode="auto">
          <a:xfrm>
            <a:off x="2508250" y="3257550"/>
            <a:ext cx="2736850" cy="519113"/>
            <a:chOff x="1580" y="2052"/>
            <a:chExt cx="1724" cy="327"/>
          </a:xfrm>
        </p:grpSpPr>
        <p:sp>
          <p:nvSpPr>
            <p:cNvPr id="4115" name="Rectangle 20"/>
            <p:cNvSpPr>
              <a:spLocks noChangeArrowheads="1"/>
            </p:cNvSpPr>
            <p:nvPr/>
          </p:nvSpPr>
          <p:spPr bwMode="auto">
            <a:xfrm>
              <a:off x="1580" y="2052"/>
              <a:ext cx="1338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r>
                <a:rPr lang="en-US" sz="2800" b="0">
                  <a:sym typeface="Wingdings" pitchFamily="2" charset="2"/>
                </a:rPr>
                <a:t>Na</a:t>
              </a:r>
              <a:r>
                <a:rPr lang="en-US" sz="2800" b="0" baseline="30000">
                  <a:sym typeface="Wingdings" pitchFamily="2" charset="2"/>
                </a:rPr>
                <a:t>1+</a:t>
              </a:r>
              <a:r>
                <a:rPr lang="en-US" sz="2800" b="0">
                  <a:sym typeface="Wingdings" pitchFamily="2" charset="2"/>
                </a:rPr>
                <a:t>  +  Cl</a:t>
              </a:r>
              <a:r>
                <a:rPr lang="en-US" sz="2800" b="0" baseline="30000">
                  <a:sym typeface="Wingdings" pitchFamily="2" charset="2"/>
                </a:rPr>
                <a:t>1–</a:t>
              </a:r>
            </a:p>
          </p:txBody>
        </p:sp>
        <p:sp>
          <p:nvSpPr>
            <p:cNvPr id="4116" name="Line 22"/>
            <p:cNvSpPr>
              <a:spLocks noChangeShapeType="1"/>
            </p:cNvSpPr>
            <p:nvPr/>
          </p:nvSpPr>
          <p:spPr bwMode="auto">
            <a:xfrm>
              <a:off x="2975" y="2227"/>
              <a:ext cx="329" cy="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 type="triangle" w="lg" len="lg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81943" name="Rectangle 23"/>
          <p:cNvSpPr>
            <a:spLocks noChangeArrowheads="1"/>
          </p:cNvSpPr>
          <p:nvPr/>
        </p:nvSpPr>
        <p:spPr bwMode="auto">
          <a:xfrm>
            <a:off x="5368925" y="3262313"/>
            <a:ext cx="107473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800" b="0"/>
              <a:t>NaCl </a:t>
            </a:r>
          </a:p>
        </p:txBody>
      </p:sp>
      <p:grpSp>
        <p:nvGrpSpPr>
          <p:cNvPr id="5" name="Group 35"/>
          <p:cNvGrpSpPr>
            <a:grpSpLocks/>
          </p:cNvGrpSpPr>
          <p:nvPr/>
        </p:nvGrpSpPr>
        <p:grpSpPr bwMode="auto">
          <a:xfrm>
            <a:off x="2540000" y="4505325"/>
            <a:ext cx="2736850" cy="519113"/>
            <a:chOff x="1600" y="2838"/>
            <a:chExt cx="1724" cy="327"/>
          </a:xfrm>
        </p:grpSpPr>
        <p:sp>
          <p:nvSpPr>
            <p:cNvPr id="4113" name="Rectangle 24"/>
            <p:cNvSpPr>
              <a:spLocks noChangeArrowheads="1"/>
            </p:cNvSpPr>
            <p:nvPr/>
          </p:nvSpPr>
          <p:spPr bwMode="auto">
            <a:xfrm>
              <a:off x="1600" y="2838"/>
              <a:ext cx="1409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r>
                <a:rPr lang="en-US" sz="2800" b="0">
                  <a:sym typeface="Wingdings" pitchFamily="2" charset="2"/>
                </a:rPr>
                <a:t>K</a:t>
              </a:r>
              <a:r>
                <a:rPr lang="en-US" sz="2800" b="0" baseline="30000">
                  <a:sym typeface="Wingdings" pitchFamily="2" charset="2"/>
                </a:rPr>
                <a:t>1+</a:t>
              </a:r>
              <a:r>
                <a:rPr lang="en-US" sz="2800" b="0">
                  <a:sym typeface="Wingdings" pitchFamily="2" charset="2"/>
                </a:rPr>
                <a:t>  +  NO</a:t>
              </a:r>
              <a:r>
                <a:rPr lang="en-US" sz="2800" b="0" baseline="-25000">
                  <a:sym typeface="Wingdings" pitchFamily="2" charset="2"/>
                </a:rPr>
                <a:t>3</a:t>
              </a:r>
              <a:r>
                <a:rPr lang="en-US" sz="2800" b="0" baseline="30000">
                  <a:sym typeface="Wingdings" pitchFamily="2" charset="2"/>
                </a:rPr>
                <a:t>1–</a:t>
              </a:r>
            </a:p>
          </p:txBody>
        </p:sp>
        <p:sp>
          <p:nvSpPr>
            <p:cNvPr id="4114" name="Line 25"/>
            <p:cNvSpPr>
              <a:spLocks noChangeShapeType="1"/>
            </p:cNvSpPr>
            <p:nvPr/>
          </p:nvSpPr>
          <p:spPr bwMode="auto">
            <a:xfrm>
              <a:off x="2995" y="3013"/>
              <a:ext cx="329" cy="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 type="triangle" w="lg" len="lg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81947" name="Rectangle 27"/>
          <p:cNvSpPr>
            <a:spLocks noChangeArrowheads="1"/>
          </p:cNvSpPr>
          <p:nvPr/>
        </p:nvSpPr>
        <p:spPr bwMode="auto">
          <a:xfrm>
            <a:off x="5422900" y="4510088"/>
            <a:ext cx="11874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800" b="0"/>
              <a:t>KNO</a:t>
            </a:r>
            <a:r>
              <a:rPr lang="en-US" sz="2800" b="0" baseline="-25000"/>
              <a:t>3</a:t>
            </a:r>
            <a:r>
              <a:rPr lang="en-US" sz="2800" b="0"/>
              <a:t> </a:t>
            </a:r>
          </a:p>
        </p:txBody>
      </p:sp>
      <p:sp>
        <p:nvSpPr>
          <p:cNvPr id="81949" name="Rectangle 29"/>
          <p:cNvSpPr>
            <a:spLocks noChangeArrowheads="1"/>
          </p:cNvSpPr>
          <p:nvPr/>
        </p:nvSpPr>
        <p:spPr bwMode="auto">
          <a:xfrm>
            <a:off x="1006475" y="3825875"/>
            <a:ext cx="409416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800" b="0" u="sng">
                <a:solidFill>
                  <a:srgbClr val="FF0000"/>
                </a:solidFill>
              </a:rPr>
              <a:t>ionic compounds</a:t>
            </a:r>
            <a:r>
              <a:rPr lang="en-US" sz="2800" b="0">
                <a:solidFill>
                  <a:srgbClr val="FF0000"/>
                </a:solidFill>
              </a:rPr>
              <a:t> = </a:t>
            </a:r>
            <a:r>
              <a:rPr lang="en-US" sz="2800" b="0" u="sng">
                <a:solidFill>
                  <a:srgbClr val="FF0000"/>
                </a:solidFill>
              </a:rPr>
              <a:t>salts</a:t>
            </a:r>
            <a:r>
              <a:rPr lang="en-US" sz="2800" b="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81950" name="Rectangle 30"/>
          <p:cNvSpPr>
            <a:spLocks noChangeArrowheads="1"/>
          </p:cNvSpPr>
          <p:nvPr/>
        </p:nvSpPr>
        <p:spPr bwMode="auto">
          <a:xfrm>
            <a:off x="1001713" y="5130800"/>
            <a:ext cx="541813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800" b="0">
                <a:solidFill>
                  <a:srgbClr val="FF0000"/>
                </a:solidFill>
              </a:rPr>
              <a:t>where NO</a:t>
            </a:r>
            <a:r>
              <a:rPr lang="en-US" sz="2800" b="0" baseline="-25000">
                <a:solidFill>
                  <a:srgbClr val="FF0000"/>
                </a:solidFill>
              </a:rPr>
              <a:t>3</a:t>
            </a:r>
            <a:r>
              <a:rPr lang="en-US" sz="2800" b="0" baseline="30000">
                <a:solidFill>
                  <a:srgbClr val="FF0000"/>
                </a:solidFill>
              </a:rPr>
              <a:t>1–</a:t>
            </a:r>
            <a:r>
              <a:rPr lang="en-US" sz="2800" b="0">
                <a:solidFill>
                  <a:srgbClr val="FF0000"/>
                </a:solidFill>
              </a:rPr>
              <a:t> is a </a:t>
            </a:r>
            <a:r>
              <a:rPr lang="en-US" sz="2800" b="0" u="sng">
                <a:solidFill>
                  <a:srgbClr val="FF0000"/>
                </a:solidFill>
              </a:rPr>
              <a:t>polyatomic ion</a:t>
            </a:r>
            <a:r>
              <a:rPr lang="en-US" sz="2800" b="0">
                <a:solidFill>
                  <a:srgbClr val="FF0000"/>
                </a:solidFill>
              </a:rPr>
              <a:t>: </a:t>
            </a:r>
          </a:p>
        </p:txBody>
      </p:sp>
      <p:sp>
        <p:nvSpPr>
          <p:cNvPr id="81951" name="Rectangle 31"/>
          <p:cNvSpPr>
            <a:spLocks noChangeArrowheads="1"/>
          </p:cNvSpPr>
          <p:nvPr/>
        </p:nvSpPr>
        <p:spPr bwMode="auto">
          <a:xfrm>
            <a:off x="2974975" y="5599113"/>
            <a:ext cx="41021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r>
              <a:rPr lang="en-US" sz="2800" b="0"/>
              <a:t>a charged group of </a:t>
            </a:r>
          </a:p>
          <a:p>
            <a:pPr algn="ctr"/>
            <a:r>
              <a:rPr lang="en-US" sz="2800" b="0"/>
              <a:t>atoms that stay together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819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819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819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19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19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819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28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29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819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819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819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819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819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4" dur="1000"/>
                                        <p:tgtEl>
                                          <p:spTgt spid="819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56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57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8194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819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819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6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6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194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6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1949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6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19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80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1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8194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819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819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89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90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195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1950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9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19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97" dur="80"/>
                                        <p:tgtEl>
                                          <p:spTgt spid="8195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98" dur="80"/>
                                        <p:tgtEl>
                                          <p:spTgt spid="8195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9" dur="80"/>
                                        <p:tgtEl>
                                          <p:spTgt spid="8195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28" grpId="0"/>
      <p:bldP spid="81929" grpId="0"/>
      <p:bldP spid="81930" grpId="0"/>
      <p:bldP spid="81932" grpId="0"/>
      <p:bldP spid="81943" grpId="0"/>
      <p:bldP spid="81947" grpId="0"/>
      <p:bldP spid="81949" grpId="0"/>
      <p:bldP spid="81950" grpId="0"/>
      <p:bldP spid="81951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726" name="Rectangle 142"/>
          <p:cNvSpPr>
            <a:spLocks noChangeArrowheads="1"/>
          </p:cNvSpPr>
          <p:nvPr/>
        </p:nvSpPr>
        <p:spPr bwMode="auto">
          <a:xfrm>
            <a:off x="6615113" y="4368800"/>
            <a:ext cx="1235075" cy="1952625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531" name="Rectangle 6"/>
          <p:cNvSpPr>
            <a:spLocks noChangeArrowheads="1"/>
          </p:cNvSpPr>
          <p:nvPr/>
        </p:nvSpPr>
        <p:spPr bwMode="auto">
          <a:xfrm>
            <a:off x="385763" y="311150"/>
            <a:ext cx="65944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800" b="0">
                <a:solidFill>
                  <a:srgbClr val="A50021"/>
                </a:solidFill>
              </a:rPr>
              <a:t>B. To find the formula, given the name:</a:t>
            </a:r>
          </a:p>
        </p:txBody>
      </p:sp>
      <p:sp>
        <p:nvSpPr>
          <p:cNvPr id="67591" name="Rectangle 7"/>
          <p:cNvSpPr>
            <a:spLocks noChangeArrowheads="1"/>
          </p:cNvSpPr>
          <p:nvPr/>
        </p:nvSpPr>
        <p:spPr bwMode="auto">
          <a:xfrm>
            <a:off x="1047750" y="879475"/>
            <a:ext cx="686911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800" b="0">
                <a:solidFill>
                  <a:srgbClr val="A50021"/>
                </a:solidFill>
              </a:rPr>
              <a:t>1. Write symbols for the two types of ions. </a:t>
            </a:r>
          </a:p>
        </p:txBody>
      </p:sp>
      <p:sp>
        <p:nvSpPr>
          <p:cNvPr id="67592" name="Rectangle 8"/>
          <p:cNvSpPr>
            <a:spLocks noChangeArrowheads="1"/>
          </p:cNvSpPr>
          <p:nvPr/>
        </p:nvSpPr>
        <p:spPr bwMode="auto">
          <a:xfrm>
            <a:off x="1062038" y="1473200"/>
            <a:ext cx="596423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800" b="0">
                <a:solidFill>
                  <a:srgbClr val="A50021"/>
                </a:solidFill>
              </a:rPr>
              <a:t>2. Balance charges to write formula. </a:t>
            </a:r>
          </a:p>
        </p:txBody>
      </p:sp>
      <p:sp>
        <p:nvSpPr>
          <p:cNvPr id="67593" name="Rectangle 9"/>
          <p:cNvSpPr>
            <a:spLocks noChangeArrowheads="1"/>
          </p:cNvSpPr>
          <p:nvPr/>
        </p:nvSpPr>
        <p:spPr bwMode="auto">
          <a:xfrm>
            <a:off x="1284288" y="4416425"/>
            <a:ext cx="32131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800" b="0">
                <a:solidFill>
                  <a:srgbClr val="A50021"/>
                </a:solidFill>
              </a:rPr>
              <a:t>cobalt (III) </a:t>
            </a:r>
            <a:r>
              <a:rPr lang="en-US" sz="2800" b="0">
                <a:solidFill>
                  <a:srgbClr val="000066"/>
                </a:solidFill>
              </a:rPr>
              <a:t>chloride</a:t>
            </a:r>
            <a:r>
              <a:rPr lang="en-US" sz="2800" b="0">
                <a:solidFill>
                  <a:srgbClr val="A50021"/>
                </a:solidFill>
              </a:rPr>
              <a:t> </a:t>
            </a:r>
          </a:p>
        </p:txBody>
      </p:sp>
      <p:sp>
        <p:nvSpPr>
          <p:cNvPr id="67594" name="Rectangle 10"/>
          <p:cNvSpPr>
            <a:spLocks noChangeArrowheads="1"/>
          </p:cNvSpPr>
          <p:nvPr/>
        </p:nvSpPr>
        <p:spPr bwMode="auto">
          <a:xfrm>
            <a:off x="1292225" y="5100638"/>
            <a:ext cx="228123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800" b="0">
                <a:solidFill>
                  <a:srgbClr val="A50021"/>
                </a:solidFill>
              </a:rPr>
              <a:t>tin (IV) </a:t>
            </a:r>
            <a:r>
              <a:rPr lang="en-US" sz="2800" b="0">
                <a:solidFill>
                  <a:srgbClr val="000066"/>
                </a:solidFill>
              </a:rPr>
              <a:t>oxide</a:t>
            </a:r>
            <a:r>
              <a:rPr lang="en-US" sz="2800" b="0">
                <a:solidFill>
                  <a:srgbClr val="A50021"/>
                </a:solidFill>
              </a:rPr>
              <a:t> </a:t>
            </a:r>
          </a:p>
        </p:txBody>
      </p:sp>
      <p:sp>
        <p:nvSpPr>
          <p:cNvPr id="67595" name="Rectangle 11"/>
          <p:cNvSpPr>
            <a:spLocks noChangeArrowheads="1"/>
          </p:cNvSpPr>
          <p:nvPr/>
        </p:nvSpPr>
        <p:spPr bwMode="auto">
          <a:xfrm>
            <a:off x="1295400" y="5783263"/>
            <a:ext cx="21431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800" b="0">
                <a:solidFill>
                  <a:srgbClr val="A50021"/>
                </a:solidFill>
              </a:rPr>
              <a:t>tin (II) </a:t>
            </a:r>
            <a:r>
              <a:rPr lang="en-US" sz="2800" b="0">
                <a:solidFill>
                  <a:srgbClr val="000066"/>
                </a:solidFill>
              </a:rPr>
              <a:t>oxide</a:t>
            </a:r>
            <a:r>
              <a:rPr lang="en-US" sz="2800" b="0">
                <a:solidFill>
                  <a:srgbClr val="A50021"/>
                </a:solidFill>
              </a:rPr>
              <a:t> </a:t>
            </a:r>
          </a:p>
        </p:txBody>
      </p:sp>
      <p:grpSp>
        <p:nvGrpSpPr>
          <p:cNvPr id="2" name="Group 12"/>
          <p:cNvGrpSpPr>
            <a:grpSpLocks/>
          </p:cNvGrpSpPr>
          <p:nvPr/>
        </p:nvGrpSpPr>
        <p:grpSpPr bwMode="auto">
          <a:xfrm>
            <a:off x="2362200" y="2182813"/>
            <a:ext cx="4260850" cy="1657350"/>
            <a:chOff x="691" y="2271"/>
            <a:chExt cx="4424" cy="1720"/>
          </a:xfrm>
        </p:grpSpPr>
        <p:sp>
          <p:nvSpPr>
            <p:cNvPr id="22553" name="Rectangle 13"/>
            <p:cNvSpPr>
              <a:spLocks noChangeArrowheads="1"/>
            </p:cNvSpPr>
            <p:nvPr/>
          </p:nvSpPr>
          <p:spPr bwMode="auto">
            <a:xfrm>
              <a:off x="1428" y="3008"/>
              <a:ext cx="246" cy="983"/>
            </a:xfrm>
            <a:prstGeom prst="rect">
              <a:avLst/>
            </a:prstGeom>
            <a:solidFill>
              <a:srgbClr val="A50021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554" name="Rectangle 14"/>
            <p:cNvSpPr>
              <a:spLocks noChangeArrowheads="1"/>
            </p:cNvSpPr>
            <p:nvPr/>
          </p:nvSpPr>
          <p:spPr bwMode="auto">
            <a:xfrm>
              <a:off x="1674" y="3008"/>
              <a:ext cx="246" cy="983"/>
            </a:xfrm>
            <a:prstGeom prst="rect">
              <a:avLst/>
            </a:prstGeom>
            <a:solidFill>
              <a:srgbClr val="A50021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555" name="Rectangle 15"/>
            <p:cNvSpPr>
              <a:spLocks noChangeArrowheads="1"/>
            </p:cNvSpPr>
            <p:nvPr/>
          </p:nvSpPr>
          <p:spPr bwMode="auto">
            <a:xfrm>
              <a:off x="1920" y="3008"/>
              <a:ext cx="246" cy="983"/>
            </a:xfrm>
            <a:prstGeom prst="rect">
              <a:avLst/>
            </a:prstGeom>
            <a:solidFill>
              <a:srgbClr val="A50021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556" name="Rectangle 16"/>
            <p:cNvSpPr>
              <a:spLocks noChangeArrowheads="1"/>
            </p:cNvSpPr>
            <p:nvPr/>
          </p:nvSpPr>
          <p:spPr bwMode="auto">
            <a:xfrm>
              <a:off x="2166" y="3008"/>
              <a:ext cx="245" cy="983"/>
            </a:xfrm>
            <a:prstGeom prst="rect">
              <a:avLst/>
            </a:prstGeom>
            <a:solidFill>
              <a:srgbClr val="A50021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557" name="Rectangle 17"/>
            <p:cNvSpPr>
              <a:spLocks noChangeArrowheads="1"/>
            </p:cNvSpPr>
            <p:nvPr/>
          </p:nvSpPr>
          <p:spPr bwMode="auto">
            <a:xfrm>
              <a:off x="937" y="2517"/>
              <a:ext cx="246" cy="1474"/>
            </a:xfrm>
            <a:prstGeom prst="rect">
              <a:avLst/>
            </a:prstGeom>
            <a:solidFill>
              <a:srgbClr val="C0C0C0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558" name="Rectangle 18"/>
            <p:cNvSpPr>
              <a:spLocks noChangeArrowheads="1"/>
            </p:cNvSpPr>
            <p:nvPr/>
          </p:nvSpPr>
          <p:spPr bwMode="auto">
            <a:xfrm>
              <a:off x="691" y="2271"/>
              <a:ext cx="246" cy="1720"/>
            </a:xfrm>
            <a:prstGeom prst="rect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559" name="Rectangle 19"/>
            <p:cNvSpPr>
              <a:spLocks noChangeArrowheads="1"/>
            </p:cNvSpPr>
            <p:nvPr/>
          </p:nvSpPr>
          <p:spPr bwMode="auto">
            <a:xfrm>
              <a:off x="2411" y="3008"/>
              <a:ext cx="246" cy="983"/>
            </a:xfrm>
            <a:prstGeom prst="rect">
              <a:avLst/>
            </a:prstGeom>
            <a:solidFill>
              <a:srgbClr val="A50021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560" name="Rectangle 20"/>
            <p:cNvSpPr>
              <a:spLocks noChangeArrowheads="1"/>
            </p:cNvSpPr>
            <p:nvPr/>
          </p:nvSpPr>
          <p:spPr bwMode="auto">
            <a:xfrm>
              <a:off x="2657" y="3008"/>
              <a:ext cx="246" cy="983"/>
            </a:xfrm>
            <a:prstGeom prst="rect">
              <a:avLst/>
            </a:prstGeom>
            <a:solidFill>
              <a:srgbClr val="A50021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561" name="Rectangle 21"/>
            <p:cNvSpPr>
              <a:spLocks noChangeArrowheads="1"/>
            </p:cNvSpPr>
            <p:nvPr/>
          </p:nvSpPr>
          <p:spPr bwMode="auto">
            <a:xfrm>
              <a:off x="3395" y="3008"/>
              <a:ext cx="245" cy="737"/>
            </a:xfrm>
            <a:prstGeom prst="rect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562" name="Rectangle 22"/>
            <p:cNvSpPr>
              <a:spLocks noChangeArrowheads="1"/>
            </p:cNvSpPr>
            <p:nvPr/>
          </p:nvSpPr>
          <p:spPr bwMode="auto">
            <a:xfrm>
              <a:off x="3640" y="2517"/>
              <a:ext cx="246" cy="1228"/>
            </a:xfrm>
            <a:prstGeom prst="rect">
              <a:avLst/>
            </a:prstGeom>
            <a:solidFill>
              <a:srgbClr val="C0C0C0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563" name="Rectangle 23"/>
            <p:cNvSpPr>
              <a:spLocks noChangeArrowheads="1"/>
            </p:cNvSpPr>
            <p:nvPr/>
          </p:nvSpPr>
          <p:spPr bwMode="auto">
            <a:xfrm>
              <a:off x="3886" y="2517"/>
              <a:ext cx="246" cy="1228"/>
            </a:xfrm>
            <a:prstGeom prst="rect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564" name="Rectangle 24"/>
            <p:cNvSpPr>
              <a:spLocks noChangeArrowheads="1"/>
            </p:cNvSpPr>
            <p:nvPr/>
          </p:nvSpPr>
          <p:spPr bwMode="auto">
            <a:xfrm>
              <a:off x="4132" y="2517"/>
              <a:ext cx="246" cy="1228"/>
            </a:xfrm>
            <a:prstGeom prst="rect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565" name="Rectangle 25"/>
            <p:cNvSpPr>
              <a:spLocks noChangeArrowheads="1"/>
            </p:cNvSpPr>
            <p:nvPr/>
          </p:nvSpPr>
          <p:spPr bwMode="auto">
            <a:xfrm>
              <a:off x="4378" y="2517"/>
              <a:ext cx="245" cy="1228"/>
            </a:xfrm>
            <a:prstGeom prst="rect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566" name="Rectangle 26"/>
            <p:cNvSpPr>
              <a:spLocks noChangeArrowheads="1"/>
            </p:cNvSpPr>
            <p:nvPr/>
          </p:nvSpPr>
          <p:spPr bwMode="auto">
            <a:xfrm>
              <a:off x="4623" y="2517"/>
              <a:ext cx="246" cy="1228"/>
            </a:xfrm>
            <a:prstGeom prst="rect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567" name="Rectangle 27"/>
            <p:cNvSpPr>
              <a:spLocks noChangeArrowheads="1"/>
            </p:cNvSpPr>
            <p:nvPr/>
          </p:nvSpPr>
          <p:spPr bwMode="auto">
            <a:xfrm>
              <a:off x="4869" y="2517"/>
              <a:ext cx="246" cy="1228"/>
            </a:xfrm>
            <a:prstGeom prst="rect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568" name="Rectangle 28"/>
            <p:cNvSpPr>
              <a:spLocks noChangeArrowheads="1"/>
            </p:cNvSpPr>
            <p:nvPr/>
          </p:nvSpPr>
          <p:spPr bwMode="auto">
            <a:xfrm>
              <a:off x="3149" y="3008"/>
              <a:ext cx="246" cy="737"/>
            </a:xfrm>
            <a:prstGeom prst="rect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569" name="Rectangle 29"/>
            <p:cNvSpPr>
              <a:spLocks noChangeArrowheads="1"/>
            </p:cNvSpPr>
            <p:nvPr/>
          </p:nvSpPr>
          <p:spPr bwMode="auto">
            <a:xfrm>
              <a:off x="2903" y="3008"/>
              <a:ext cx="246" cy="737"/>
            </a:xfrm>
            <a:prstGeom prst="rect">
              <a:avLst/>
            </a:prstGeom>
            <a:solidFill>
              <a:srgbClr val="A50021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570" name="Rectangle 30"/>
            <p:cNvSpPr>
              <a:spLocks noChangeArrowheads="1"/>
            </p:cNvSpPr>
            <p:nvPr/>
          </p:nvSpPr>
          <p:spPr bwMode="auto">
            <a:xfrm>
              <a:off x="937" y="3008"/>
              <a:ext cx="4178" cy="246"/>
            </a:xfrm>
            <a:prstGeom prst="rect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571" name="Rectangle 31"/>
            <p:cNvSpPr>
              <a:spLocks noChangeArrowheads="1"/>
            </p:cNvSpPr>
            <p:nvPr/>
          </p:nvSpPr>
          <p:spPr bwMode="auto">
            <a:xfrm>
              <a:off x="691" y="3254"/>
              <a:ext cx="4424" cy="245"/>
            </a:xfrm>
            <a:prstGeom prst="rect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572" name="Rectangle 32"/>
            <p:cNvSpPr>
              <a:spLocks noChangeArrowheads="1"/>
            </p:cNvSpPr>
            <p:nvPr/>
          </p:nvSpPr>
          <p:spPr bwMode="auto">
            <a:xfrm>
              <a:off x="937" y="3499"/>
              <a:ext cx="4178" cy="246"/>
            </a:xfrm>
            <a:prstGeom prst="rect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573" name="Rectangle 33"/>
            <p:cNvSpPr>
              <a:spLocks noChangeArrowheads="1"/>
            </p:cNvSpPr>
            <p:nvPr/>
          </p:nvSpPr>
          <p:spPr bwMode="auto">
            <a:xfrm>
              <a:off x="3640" y="2762"/>
              <a:ext cx="1475" cy="246"/>
            </a:xfrm>
            <a:prstGeom prst="rect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574" name="Rectangle 34"/>
            <p:cNvSpPr>
              <a:spLocks noChangeArrowheads="1"/>
            </p:cNvSpPr>
            <p:nvPr/>
          </p:nvSpPr>
          <p:spPr bwMode="auto">
            <a:xfrm>
              <a:off x="691" y="2271"/>
              <a:ext cx="246" cy="246"/>
            </a:xfrm>
            <a:prstGeom prst="rect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575" name="Rectangle 35"/>
            <p:cNvSpPr>
              <a:spLocks noChangeArrowheads="1"/>
            </p:cNvSpPr>
            <p:nvPr/>
          </p:nvSpPr>
          <p:spPr bwMode="auto">
            <a:xfrm>
              <a:off x="691" y="2517"/>
              <a:ext cx="492" cy="245"/>
            </a:xfrm>
            <a:prstGeom prst="rect">
              <a:avLst/>
            </a:prstGeom>
            <a:solidFill>
              <a:srgbClr val="C0C0C0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576" name="Rectangle 36"/>
            <p:cNvSpPr>
              <a:spLocks noChangeArrowheads="1"/>
            </p:cNvSpPr>
            <p:nvPr/>
          </p:nvSpPr>
          <p:spPr bwMode="auto">
            <a:xfrm>
              <a:off x="1183" y="3008"/>
              <a:ext cx="245" cy="983"/>
            </a:xfrm>
            <a:prstGeom prst="rect">
              <a:avLst/>
            </a:prstGeom>
            <a:solidFill>
              <a:srgbClr val="A50021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577" name="Rectangle 37"/>
            <p:cNvSpPr>
              <a:spLocks noChangeArrowheads="1"/>
            </p:cNvSpPr>
            <p:nvPr/>
          </p:nvSpPr>
          <p:spPr bwMode="auto">
            <a:xfrm>
              <a:off x="691" y="3008"/>
              <a:ext cx="246" cy="983"/>
            </a:xfrm>
            <a:prstGeom prst="rect">
              <a:avLst/>
            </a:prstGeom>
            <a:solidFill>
              <a:srgbClr val="C0C0C0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578" name="Rectangle 38"/>
            <p:cNvSpPr>
              <a:spLocks noChangeArrowheads="1"/>
            </p:cNvSpPr>
            <p:nvPr/>
          </p:nvSpPr>
          <p:spPr bwMode="auto">
            <a:xfrm>
              <a:off x="691" y="3745"/>
              <a:ext cx="246" cy="246"/>
            </a:xfrm>
            <a:prstGeom prst="rect">
              <a:avLst/>
            </a:prstGeom>
            <a:solidFill>
              <a:srgbClr val="C0C0C0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579" name="Rectangle 39"/>
            <p:cNvSpPr>
              <a:spLocks noChangeArrowheads="1"/>
            </p:cNvSpPr>
            <p:nvPr/>
          </p:nvSpPr>
          <p:spPr bwMode="auto">
            <a:xfrm>
              <a:off x="4869" y="2271"/>
              <a:ext cx="246" cy="246"/>
            </a:xfrm>
            <a:prstGeom prst="rect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580" name="Rectangle 40"/>
            <p:cNvSpPr>
              <a:spLocks noChangeArrowheads="1"/>
            </p:cNvSpPr>
            <p:nvPr/>
          </p:nvSpPr>
          <p:spPr bwMode="auto">
            <a:xfrm>
              <a:off x="691" y="3745"/>
              <a:ext cx="246" cy="246"/>
            </a:xfrm>
            <a:prstGeom prst="rect">
              <a:avLst/>
            </a:prstGeom>
            <a:solidFill>
              <a:srgbClr val="C0C0C0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581" name="Rectangle 41"/>
            <p:cNvSpPr>
              <a:spLocks noChangeArrowheads="1"/>
            </p:cNvSpPr>
            <p:nvPr/>
          </p:nvSpPr>
          <p:spPr bwMode="auto">
            <a:xfrm>
              <a:off x="937" y="3745"/>
              <a:ext cx="246" cy="246"/>
            </a:xfrm>
            <a:prstGeom prst="rect">
              <a:avLst/>
            </a:prstGeom>
            <a:solidFill>
              <a:srgbClr val="C0C0C0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582" name="Rectangle 42"/>
            <p:cNvSpPr>
              <a:spLocks noChangeArrowheads="1"/>
            </p:cNvSpPr>
            <p:nvPr/>
          </p:nvSpPr>
          <p:spPr bwMode="auto">
            <a:xfrm>
              <a:off x="937" y="3499"/>
              <a:ext cx="246" cy="246"/>
            </a:xfrm>
            <a:prstGeom prst="rect">
              <a:avLst/>
            </a:prstGeom>
            <a:solidFill>
              <a:srgbClr val="C0C0C0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583" name="Rectangle 43"/>
            <p:cNvSpPr>
              <a:spLocks noChangeArrowheads="1"/>
            </p:cNvSpPr>
            <p:nvPr/>
          </p:nvSpPr>
          <p:spPr bwMode="auto">
            <a:xfrm>
              <a:off x="691" y="3254"/>
              <a:ext cx="246" cy="245"/>
            </a:xfrm>
            <a:prstGeom prst="rect">
              <a:avLst/>
            </a:prstGeom>
            <a:solidFill>
              <a:srgbClr val="C0C0C0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584" name="Rectangle 44"/>
            <p:cNvSpPr>
              <a:spLocks noChangeArrowheads="1"/>
            </p:cNvSpPr>
            <p:nvPr/>
          </p:nvSpPr>
          <p:spPr bwMode="auto">
            <a:xfrm>
              <a:off x="937" y="3008"/>
              <a:ext cx="246" cy="246"/>
            </a:xfrm>
            <a:prstGeom prst="rect">
              <a:avLst/>
            </a:prstGeom>
            <a:solidFill>
              <a:srgbClr val="C0C0C0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585" name="Rectangle 45"/>
            <p:cNvSpPr>
              <a:spLocks noChangeArrowheads="1"/>
            </p:cNvSpPr>
            <p:nvPr/>
          </p:nvSpPr>
          <p:spPr bwMode="auto">
            <a:xfrm>
              <a:off x="691" y="2762"/>
              <a:ext cx="246" cy="246"/>
            </a:xfrm>
            <a:prstGeom prst="rect">
              <a:avLst/>
            </a:prstGeom>
            <a:solidFill>
              <a:srgbClr val="C0C0C0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586" name="Rectangle 46"/>
            <p:cNvSpPr>
              <a:spLocks noChangeArrowheads="1"/>
            </p:cNvSpPr>
            <p:nvPr/>
          </p:nvSpPr>
          <p:spPr bwMode="auto">
            <a:xfrm>
              <a:off x="937" y="2517"/>
              <a:ext cx="246" cy="245"/>
            </a:xfrm>
            <a:prstGeom prst="rect">
              <a:avLst/>
            </a:prstGeom>
            <a:solidFill>
              <a:srgbClr val="C0C0C0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587" name="Rectangle 47"/>
            <p:cNvSpPr>
              <a:spLocks noChangeArrowheads="1"/>
            </p:cNvSpPr>
            <p:nvPr/>
          </p:nvSpPr>
          <p:spPr bwMode="auto">
            <a:xfrm>
              <a:off x="691" y="3499"/>
              <a:ext cx="246" cy="246"/>
            </a:xfrm>
            <a:prstGeom prst="rect">
              <a:avLst/>
            </a:prstGeom>
            <a:solidFill>
              <a:srgbClr val="C0C0C0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588" name="Rectangle 48"/>
            <p:cNvSpPr>
              <a:spLocks noChangeArrowheads="1"/>
            </p:cNvSpPr>
            <p:nvPr/>
          </p:nvSpPr>
          <p:spPr bwMode="auto">
            <a:xfrm>
              <a:off x="937" y="3254"/>
              <a:ext cx="246" cy="245"/>
            </a:xfrm>
            <a:prstGeom prst="rect">
              <a:avLst/>
            </a:prstGeom>
            <a:solidFill>
              <a:srgbClr val="C0C0C0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589" name="Rectangle 49"/>
            <p:cNvSpPr>
              <a:spLocks noChangeArrowheads="1"/>
            </p:cNvSpPr>
            <p:nvPr/>
          </p:nvSpPr>
          <p:spPr bwMode="auto">
            <a:xfrm>
              <a:off x="691" y="3008"/>
              <a:ext cx="246" cy="246"/>
            </a:xfrm>
            <a:prstGeom prst="rect">
              <a:avLst/>
            </a:prstGeom>
            <a:solidFill>
              <a:srgbClr val="C0C0C0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590" name="Rectangle 50"/>
            <p:cNvSpPr>
              <a:spLocks noChangeArrowheads="1"/>
            </p:cNvSpPr>
            <p:nvPr/>
          </p:nvSpPr>
          <p:spPr bwMode="auto">
            <a:xfrm>
              <a:off x="937" y="2762"/>
              <a:ext cx="246" cy="246"/>
            </a:xfrm>
            <a:prstGeom prst="rect">
              <a:avLst/>
            </a:prstGeom>
            <a:solidFill>
              <a:srgbClr val="C0C0C0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591" name="Rectangle 51"/>
            <p:cNvSpPr>
              <a:spLocks noChangeArrowheads="1"/>
            </p:cNvSpPr>
            <p:nvPr/>
          </p:nvSpPr>
          <p:spPr bwMode="auto">
            <a:xfrm>
              <a:off x="691" y="2517"/>
              <a:ext cx="246" cy="245"/>
            </a:xfrm>
            <a:prstGeom prst="rect">
              <a:avLst/>
            </a:prstGeom>
            <a:solidFill>
              <a:srgbClr val="C0C0C0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592" name="Rectangle 52"/>
            <p:cNvSpPr>
              <a:spLocks noChangeArrowheads="1"/>
            </p:cNvSpPr>
            <p:nvPr/>
          </p:nvSpPr>
          <p:spPr bwMode="auto">
            <a:xfrm>
              <a:off x="3640" y="2517"/>
              <a:ext cx="246" cy="245"/>
            </a:xfrm>
            <a:prstGeom prst="rect">
              <a:avLst/>
            </a:prstGeom>
            <a:solidFill>
              <a:srgbClr val="C0C0C0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593" name="Rectangle 53"/>
            <p:cNvSpPr>
              <a:spLocks noChangeArrowheads="1"/>
            </p:cNvSpPr>
            <p:nvPr/>
          </p:nvSpPr>
          <p:spPr bwMode="auto">
            <a:xfrm>
              <a:off x="3640" y="2762"/>
              <a:ext cx="246" cy="246"/>
            </a:xfrm>
            <a:prstGeom prst="rect">
              <a:avLst/>
            </a:prstGeom>
            <a:solidFill>
              <a:srgbClr val="C0C0C0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594" name="Rectangle 54"/>
            <p:cNvSpPr>
              <a:spLocks noChangeArrowheads="1"/>
            </p:cNvSpPr>
            <p:nvPr/>
          </p:nvSpPr>
          <p:spPr bwMode="auto">
            <a:xfrm>
              <a:off x="3886" y="2762"/>
              <a:ext cx="246" cy="246"/>
            </a:xfrm>
            <a:prstGeom prst="rect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595" name="Rectangle 55"/>
            <p:cNvSpPr>
              <a:spLocks noChangeArrowheads="1"/>
            </p:cNvSpPr>
            <p:nvPr/>
          </p:nvSpPr>
          <p:spPr bwMode="auto">
            <a:xfrm>
              <a:off x="3640" y="3008"/>
              <a:ext cx="246" cy="246"/>
            </a:xfrm>
            <a:prstGeom prst="rect">
              <a:avLst/>
            </a:prstGeom>
            <a:solidFill>
              <a:srgbClr val="C0C0C0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596" name="Rectangle 56"/>
            <p:cNvSpPr>
              <a:spLocks noChangeArrowheads="1"/>
            </p:cNvSpPr>
            <p:nvPr/>
          </p:nvSpPr>
          <p:spPr bwMode="auto">
            <a:xfrm>
              <a:off x="3640" y="3254"/>
              <a:ext cx="246" cy="245"/>
            </a:xfrm>
            <a:prstGeom prst="rect">
              <a:avLst/>
            </a:prstGeom>
            <a:solidFill>
              <a:srgbClr val="C0C0C0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597" name="Rectangle 57"/>
            <p:cNvSpPr>
              <a:spLocks noChangeArrowheads="1"/>
            </p:cNvSpPr>
            <p:nvPr/>
          </p:nvSpPr>
          <p:spPr bwMode="auto">
            <a:xfrm>
              <a:off x="3640" y="3499"/>
              <a:ext cx="246" cy="246"/>
            </a:xfrm>
            <a:prstGeom prst="rect">
              <a:avLst/>
            </a:prstGeom>
            <a:solidFill>
              <a:srgbClr val="C0C0C0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598" name="Rectangle 58"/>
            <p:cNvSpPr>
              <a:spLocks noChangeArrowheads="1"/>
            </p:cNvSpPr>
            <p:nvPr/>
          </p:nvSpPr>
          <p:spPr bwMode="auto">
            <a:xfrm>
              <a:off x="3886" y="3008"/>
              <a:ext cx="246" cy="246"/>
            </a:xfrm>
            <a:prstGeom prst="rect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599" name="Rectangle 59"/>
            <p:cNvSpPr>
              <a:spLocks noChangeArrowheads="1"/>
            </p:cNvSpPr>
            <p:nvPr/>
          </p:nvSpPr>
          <p:spPr bwMode="auto">
            <a:xfrm>
              <a:off x="3886" y="3254"/>
              <a:ext cx="246" cy="245"/>
            </a:xfrm>
            <a:prstGeom prst="rect">
              <a:avLst/>
            </a:prstGeom>
            <a:solidFill>
              <a:srgbClr val="A50021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600" name="Rectangle 60"/>
            <p:cNvSpPr>
              <a:spLocks noChangeArrowheads="1"/>
            </p:cNvSpPr>
            <p:nvPr/>
          </p:nvSpPr>
          <p:spPr bwMode="auto">
            <a:xfrm>
              <a:off x="3886" y="3499"/>
              <a:ext cx="246" cy="246"/>
            </a:xfrm>
            <a:prstGeom prst="rect">
              <a:avLst/>
            </a:prstGeom>
            <a:solidFill>
              <a:srgbClr val="A50021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601" name="Rectangle 61"/>
            <p:cNvSpPr>
              <a:spLocks noChangeArrowheads="1"/>
            </p:cNvSpPr>
            <p:nvPr/>
          </p:nvSpPr>
          <p:spPr bwMode="auto">
            <a:xfrm>
              <a:off x="4132" y="3008"/>
              <a:ext cx="246" cy="246"/>
            </a:xfrm>
            <a:prstGeom prst="rect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602" name="Rectangle 62"/>
            <p:cNvSpPr>
              <a:spLocks noChangeArrowheads="1"/>
            </p:cNvSpPr>
            <p:nvPr/>
          </p:nvSpPr>
          <p:spPr bwMode="auto">
            <a:xfrm>
              <a:off x="4132" y="3254"/>
              <a:ext cx="246" cy="245"/>
            </a:xfrm>
            <a:prstGeom prst="rect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603" name="Rectangle 63"/>
            <p:cNvSpPr>
              <a:spLocks noChangeArrowheads="1"/>
            </p:cNvSpPr>
            <p:nvPr/>
          </p:nvSpPr>
          <p:spPr bwMode="auto">
            <a:xfrm>
              <a:off x="4132" y="3499"/>
              <a:ext cx="246" cy="246"/>
            </a:xfrm>
            <a:prstGeom prst="rect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22604" name="Group 64"/>
            <p:cNvGrpSpPr>
              <a:grpSpLocks/>
            </p:cNvGrpSpPr>
            <p:nvPr/>
          </p:nvGrpSpPr>
          <p:grpSpPr bwMode="auto">
            <a:xfrm>
              <a:off x="691" y="2271"/>
              <a:ext cx="4424" cy="1474"/>
              <a:chOff x="727" y="2262"/>
              <a:chExt cx="4424" cy="1474"/>
            </a:xfrm>
          </p:grpSpPr>
          <p:sp>
            <p:nvSpPr>
              <p:cNvPr id="22645" name="Rectangle 65"/>
              <p:cNvSpPr>
                <a:spLocks noChangeArrowheads="1"/>
              </p:cNvSpPr>
              <p:nvPr/>
            </p:nvSpPr>
            <p:spPr bwMode="auto">
              <a:xfrm>
                <a:off x="727" y="2262"/>
                <a:ext cx="246" cy="246"/>
              </a:xfrm>
              <a:prstGeom prst="rect">
                <a:avLst/>
              </a:prstGeom>
              <a:solidFill>
                <a:srgbClr val="000066"/>
              </a:solidFill>
              <a:ln w="254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646" name="Rectangle 66"/>
              <p:cNvSpPr>
                <a:spLocks noChangeArrowheads="1"/>
              </p:cNvSpPr>
              <p:nvPr/>
            </p:nvSpPr>
            <p:spPr bwMode="auto">
              <a:xfrm>
                <a:off x="4905" y="2262"/>
                <a:ext cx="246" cy="246"/>
              </a:xfrm>
              <a:prstGeom prst="rect">
                <a:avLst/>
              </a:prstGeom>
              <a:solidFill>
                <a:srgbClr val="000066"/>
              </a:solidFill>
              <a:ln w="254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647" name="Rectangle 67"/>
              <p:cNvSpPr>
                <a:spLocks noChangeArrowheads="1"/>
              </p:cNvSpPr>
              <p:nvPr/>
            </p:nvSpPr>
            <p:spPr bwMode="auto">
              <a:xfrm>
                <a:off x="3922" y="2508"/>
                <a:ext cx="246" cy="245"/>
              </a:xfrm>
              <a:prstGeom prst="rect">
                <a:avLst/>
              </a:prstGeom>
              <a:solidFill>
                <a:srgbClr val="000066"/>
              </a:solidFill>
              <a:ln w="254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648" name="Rectangle 68"/>
              <p:cNvSpPr>
                <a:spLocks noChangeArrowheads="1"/>
              </p:cNvSpPr>
              <p:nvPr/>
            </p:nvSpPr>
            <p:spPr bwMode="auto">
              <a:xfrm>
                <a:off x="4168" y="2508"/>
                <a:ext cx="246" cy="245"/>
              </a:xfrm>
              <a:prstGeom prst="rect">
                <a:avLst/>
              </a:prstGeom>
              <a:solidFill>
                <a:srgbClr val="000066"/>
              </a:solidFill>
              <a:ln w="254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649" name="Rectangle 69"/>
              <p:cNvSpPr>
                <a:spLocks noChangeArrowheads="1"/>
              </p:cNvSpPr>
              <p:nvPr/>
            </p:nvSpPr>
            <p:spPr bwMode="auto">
              <a:xfrm>
                <a:off x="4414" y="2508"/>
                <a:ext cx="245" cy="245"/>
              </a:xfrm>
              <a:prstGeom prst="rect">
                <a:avLst/>
              </a:prstGeom>
              <a:solidFill>
                <a:srgbClr val="000066"/>
              </a:solidFill>
              <a:ln w="254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650" name="Rectangle 70"/>
              <p:cNvSpPr>
                <a:spLocks noChangeArrowheads="1"/>
              </p:cNvSpPr>
              <p:nvPr/>
            </p:nvSpPr>
            <p:spPr bwMode="auto">
              <a:xfrm>
                <a:off x="4168" y="2753"/>
                <a:ext cx="246" cy="246"/>
              </a:xfrm>
              <a:prstGeom prst="rect">
                <a:avLst/>
              </a:prstGeom>
              <a:solidFill>
                <a:srgbClr val="000066"/>
              </a:solidFill>
              <a:ln w="254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651" name="Rectangle 71"/>
              <p:cNvSpPr>
                <a:spLocks noChangeArrowheads="1"/>
              </p:cNvSpPr>
              <p:nvPr/>
            </p:nvSpPr>
            <p:spPr bwMode="auto">
              <a:xfrm>
                <a:off x="4905" y="2508"/>
                <a:ext cx="246" cy="245"/>
              </a:xfrm>
              <a:prstGeom prst="rect">
                <a:avLst/>
              </a:prstGeom>
              <a:solidFill>
                <a:srgbClr val="000066"/>
              </a:solidFill>
              <a:ln w="254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652" name="Rectangle 72"/>
              <p:cNvSpPr>
                <a:spLocks noChangeArrowheads="1"/>
              </p:cNvSpPr>
              <p:nvPr/>
            </p:nvSpPr>
            <p:spPr bwMode="auto">
              <a:xfrm>
                <a:off x="4905" y="2753"/>
                <a:ext cx="246" cy="246"/>
              </a:xfrm>
              <a:prstGeom prst="rect">
                <a:avLst/>
              </a:prstGeom>
              <a:solidFill>
                <a:srgbClr val="000066"/>
              </a:solidFill>
              <a:ln w="254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653" name="Rectangle 73"/>
              <p:cNvSpPr>
                <a:spLocks noChangeArrowheads="1"/>
              </p:cNvSpPr>
              <p:nvPr/>
            </p:nvSpPr>
            <p:spPr bwMode="auto">
              <a:xfrm>
                <a:off x="4905" y="2999"/>
                <a:ext cx="246" cy="246"/>
              </a:xfrm>
              <a:prstGeom prst="rect">
                <a:avLst/>
              </a:prstGeom>
              <a:solidFill>
                <a:srgbClr val="000066"/>
              </a:solidFill>
              <a:ln w="254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654" name="Rectangle 74"/>
              <p:cNvSpPr>
                <a:spLocks noChangeArrowheads="1"/>
              </p:cNvSpPr>
              <p:nvPr/>
            </p:nvSpPr>
            <p:spPr bwMode="auto">
              <a:xfrm>
                <a:off x="4905" y="3245"/>
                <a:ext cx="246" cy="245"/>
              </a:xfrm>
              <a:prstGeom prst="rect">
                <a:avLst/>
              </a:prstGeom>
              <a:solidFill>
                <a:srgbClr val="000066"/>
              </a:solidFill>
              <a:ln w="254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655" name="Rectangle 75"/>
              <p:cNvSpPr>
                <a:spLocks noChangeArrowheads="1"/>
              </p:cNvSpPr>
              <p:nvPr/>
            </p:nvSpPr>
            <p:spPr bwMode="auto">
              <a:xfrm>
                <a:off x="4905" y="3490"/>
                <a:ext cx="246" cy="246"/>
              </a:xfrm>
              <a:prstGeom prst="rect">
                <a:avLst/>
              </a:prstGeom>
              <a:solidFill>
                <a:srgbClr val="000066"/>
              </a:solidFill>
              <a:ln w="254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656" name="Rectangle 76"/>
              <p:cNvSpPr>
                <a:spLocks noChangeArrowheads="1"/>
              </p:cNvSpPr>
              <p:nvPr/>
            </p:nvSpPr>
            <p:spPr bwMode="auto">
              <a:xfrm>
                <a:off x="4659" y="2508"/>
                <a:ext cx="246" cy="245"/>
              </a:xfrm>
              <a:prstGeom prst="rect">
                <a:avLst/>
              </a:prstGeom>
              <a:solidFill>
                <a:srgbClr val="000066"/>
              </a:solidFill>
              <a:ln w="254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657" name="Rectangle 77"/>
              <p:cNvSpPr>
                <a:spLocks noChangeArrowheads="1"/>
              </p:cNvSpPr>
              <p:nvPr/>
            </p:nvSpPr>
            <p:spPr bwMode="auto">
              <a:xfrm>
                <a:off x="4659" y="2753"/>
                <a:ext cx="246" cy="246"/>
              </a:xfrm>
              <a:prstGeom prst="rect">
                <a:avLst/>
              </a:prstGeom>
              <a:solidFill>
                <a:srgbClr val="000066"/>
              </a:solidFill>
              <a:ln w="254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658" name="Rectangle 78"/>
              <p:cNvSpPr>
                <a:spLocks noChangeArrowheads="1"/>
              </p:cNvSpPr>
              <p:nvPr/>
            </p:nvSpPr>
            <p:spPr bwMode="auto">
              <a:xfrm>
                <a:off x="4414" y="2753"/>
                <a:ext cx="245" cy="246"/>
              </a:xfrm>
              <a:prstGeom prst="rect">
                <a:avLst/>
              </a:prstGeom>
              <a:solidFill>
                <a:srgbClr val="000066"/>
              </a:solidFill>
              <a:ln w="254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659" name="Rectangle 79"/>
              <p:cNvSpPr>
                <a:spLocks noChangeArrowheads="1"/>
              </p:cNvSpPr>
              <p:nvPr/>
            </p:nvSpPr>
            <p:spPr bwMode="auto">
              <a:xfrm>
                <a:off x="4659" y="2999"/>
                <a:ext cx="246" cy="246"/>
              </a:xfrm>
              <a:prstGeom prst="rect">
                <a:avLst/>
              </a:prstGeom>
              <a:solidFill>
                <a:srgbClr val="000066"/>
              </a:solidFill>
              <a:ln w="254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660" name="Rectangle 80"/>
              <p:cNvSpPr>
                <a:spLocks noChangeArrowheads="1"/>
              </p:cNvSpPr>
              <p:nvPr/>
            </p:nvSpPr>
            <p:spPr bwMode="auto">
              <a:xfrm>
                <a:off x="4414" y="2999"/>
                <a:ext cx="245" cy="246"/>
              </a:xfrm>
              <a:prstGeom prst="rect">
                <a:avLst/>
              </a:prstGeom>
              <a:solidFill>
                <a:srgbClr val="000066"/>
              </a:solidFill>
              <a:ln w="254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661" name="Rectangle 81"/>
              <p:cNvSpPr>
                <a:spLocks noChangeArrowheads="1"/>
              </p:cNvSpPr>
              <p:nvPr/>
            </p:nvSpPr>
            <p:spPr bwMode="auto">
              <a:xfrm>
                <a:off x="4659" y="3245"/>
                <a:ext cx="246" cy="245"/>
              </a:xfrm>
              <a:prstGeom prst="rect">
                <a:avLst/>
              </a:prstGeom>
              <a:solidFill>
                <a:srgbClr val="000066"/>
              </a:solidFill>
              <a:ln w="254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2605" name="Rectangle 82"/>
            <p:cNvSpPr>
              <a:spLocks noChangeArrowheads="1"/>
            </p:cNvSpPr>
            <p:nvPr/>
          </p:nvSpPr>
          <p:spPr bwMode="auto">
            <a:xfrm>
              <a:off x="4623" y="3499"/>
              <a:ext cx="246" cy="246"/>
            </a:xfrm>
            <a:prstGeom prst="rect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606" name="Rectangle 83"/>
            <p:cNvSpPr>
              <a:spLocks noChangeArrowheads="1"/>
            </p:cNvSpPr>
            <p:nvPr/>
          </p:nvSpPr>
          <p:spPr bwMode="auto">
            <a:xfrm>
              <a:off x="4378" y="3254"/>
              <a:ext cx="245" cy="245"/>
            </a:xfrm>
            <a:prstGeom prst="rect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607" name="Rectangle 84"/>
            <p:cNvSpPr>
              <a:spLocks noChangeArrowheads="1"/>
            </p:cNvSpPr>
            <p:nvPr/>
          </p:nvSpPr>
          <p:spPr bwMode="auto">
            <a:xfrm>
              <a:off x="4378" y="3499"/>
              <a:ext cx="245" cy="246"/>
            </a:xfrm>
            <a:prstGeom prst="rect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608" name="Rectangle 85"/>
            <p:cNvSpPr>
              <a:spLocks noChangeArrowheads="1"/>
            </p:cNvSpPr>
            <p:nvPr/>
          </p:nvSpPr>
          <p:spPr bwMode="auto">
            <a:xfrm>
              <a:off x="3395" y="3008"/>
              <a:ext cx="245" cy="246"/>
            </a:xfrm>
            <a:prstGeom prst="rect">
              <a:avLst/>
            </a:prstGeom>
            <a:solidFill>
              <a:srgbClr val="C0C0C0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609" name="Rectangle 86"/>
            <p:cNvSpPr>
              <a:spLocks noChangeArrowheads="1"/>
            </p:cNvSpPr>
            <p:nvPr/>
          </p:nvSpPr>
          <p:spPr bwMode="auto">
            <a:xfrm>
              <a:off x="3395" y="3254"/>
              <a:ext cx="245" cy="245"/>
            </a:xfrm>
            <a:prstGeom prst="rect">
              <a:avLst/>
            </a:prstGeom>
            <a:solidFill>
              <a:srgbClr val="C0C0C0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610" name="Rectangle 87"/>
            <p:cNvSpPr>
              <a:spLocks noChangeArrowheads="1"/>
            </p:cNvSpPr>
            <p:nvPr/>
          </p:nvSpPr>
          <p:spPr bwMode="auto">
            <a:xfrm>
              <a:off x="3395" y="3499"/>
              <a:ext cx="245" cy="246"/>
            </a:xfrm>
            <a:prstGeom prst="rect">
              <a:avLst/>
            </a:prstGeom>
            <a:solidFill>
              <a:srgbClr val="A50021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611" name="Rectangle 88"/>
            <p:cNvSpPr>
              <a:spLocks noChangeArrowheads="1"/>
            </p:cNvSpPr>
            <p:nvPr/>
          </p:nvSpPr>
          <p:spPr bwMode="auto">
            <a:xfrm>
              <a:off x="3149" y="3008"/>
              <a:ext cx="246" cy="246"/>
            </a:xfrm>
            <a:prstGeom prst="rect">
              <a:avLst/>
            </a:prstGeom>
            <a:solidFill>
              <a:srgbClr val="A50021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612" name="Rectangle 89"/>
            <p:cNvSpPr>
              <a:spLocks noChangeArrowheads="1"/>
            </p:cNvSpPr>
            <p:nvPr/>
          </p:nvSpPr>
          <p:spPr bwMode="auto">
            <a:xfrm>
              <a:off x="3149" y="3254"/>
              <a:ext cx="246" cy="245"/>
            </a:xfrm>
            <a:prstGeom prst="rect">
              <a:avLst/>
            </a:prstGeom>
            <a:solidFill>
              <a:srgbClr val="C0C0C0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613" name="Rectangle 90"/>
            <p:cNvSpPr>
              <a:spLocks noChangeArrowheads="1"/>
            </p:cNvSpPr>
            <p:nvPr/>
          </p:nvSpPr>
          <p:spPr bwMode="auto">
            <a:xfrm>
              <a:off x="3149" y="3499"/>
              <a:ext cx="246" cy="246"/>
            </a:xfrm>
            <a:prstGeom prst="rect">
              <a:avLst/>
            </a:prstGeom>
            <a:solidFill>
              <a:srgbClr val="A50021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614" name="Rectangle 91"/>
            <p:cNvSpPr>
              <a:spLocks noChangeArrowheads="1"/>
            </p:cNvSpPr>
            <p:nvPr/>
          </p:nvSpPr>
          <p:spPr bwMode="auto">
            <a:xfrm>
              <a:off x="2903" y="3008"/>
              <a:ext cx="246" cy="246"/>
            </a:xfrm>
            <a:prstGeom prst="rect">
              <a:avLst/>
            </a:prstGeom>
            <a:solidFill>
              <a:srgbClr val="A50021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615" name="Rectangle 92"/>
            <p:cNvSpPr>
              <a:spLocks noChangeArrowheads="1"/>
            </p:cNvSpPr>
            <p:nvPr/>
          </p:nvSpPr>
          <p:spPr bwMode="auto">
            <a:xfrm>
              <a:off x="2903" y="3254"/>
              <a:ext cx="246" cy="245"/>
            </a:xfrm>
            <a:prstGeom prst="rect">
              <a:avLst/>
            </a:prstGeom>
            <a:solidFill>
              <a:srgbClr val="A50021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616" name="Rectangle 93"/>
            <p:cNvSpPr>
              <a:spLocks noChangeArrowheads="1"/>
            </p:cNvSpPr>
            <p:nvPr/>
          </p:nvSpPr>
          <p:spPr bwMode="auto">
            <a:xfrm>
              <a:off x="2903" y="3499"/>
              <a:ext cx="246" cy="246"/>
            </a:xfrm>
            <a:prstGeom prst="rect">
              <a:avLst/>
            </a:prstGeom>
            <a:solidFill>
              <a:srgbClr val="A50021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617" name="Rectangle 94"/>
            <p:cNvSpPr>
              <a:spLocks noChangeArrowheads="1"/>
            </p:cNvSpPr>
            <p:nvPr/>
          </p:nvSpPr>
          <p:spPr bwMode="auto">
            <a:xfrm>
              <a:off x="1183" y="3008"/>
              <a:ext cx="245" cy="246"/>
            </a:xfrm>
            <a:prstGeom prst="rect">
              <a:avLst/>
            </a:prstGeom>
            <a:solidFill>
              <a:srgbClr val="A50021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618" name="Rectangle 95"/>
            <p:cNvSpPr>
              <a:spLocks noChangeArrowheads="1"/>
            </p:cNvSpPr>
            <p:nvPr/>
          </p:nvSpPr>
          <p:spPr bwMode="auto">
            <a:xfrm>
              <a:off x="1183" y="3254"/>
              <a:ext cx="245" cy="245"/>
            </a:xfrm>
            <a:prstGeom prst="rect">
              <a:avLst/>
            </a:prstGeom>
            <a:solidFill>
              <a:srgbClr val="A50021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619" name="Rectangle 96"/>
            <p:cNvSpPr>
              <a:spLocks noChangeArrowheads="1"/>
            </p:cNvSpPr>
            <p:nvPr/>
          </p:nvSpPr>
          <p:spPr bwMode="auto">
            <a:xfrm>
              <a:off x="1183" y="3499"/>
              <a:ext cx="245" cy="246"/>
            </a:xfrm>
            <a:prstGeom prst="rect">
              <a:avLst/>
            </a:prstGeom>
            <a:solidFill>
              <a:srgbClr val="A50021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620" name="Rectangle 97"/>
            <p:cNvSpPr>
              <a:spLocks noChangeArrowheads="1"/>
            </p:cNvSpPr>
            <p:nvPr/>
          </p:nvSpPr>
          <p:spPr bwMode="auto">
            <a:xfrm>
              <a:off x="1183" y="3745"/>
              <a:ext cx="245" cy="246"/>
            </a:xfrm>
            <a:prstGeom prst="rect">
              <a:avLst/>
            </a:prstGeom>
            <a:solidFill>
              <a:srgbClr val="A50021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621" name="Rectangle 98"/>
            <p:cNvSpPr>
              <a:spLocks noChangeArrowheads="1"/>
            </p:cNvSpPr>
            <p:nvPr/>
          </p:nvSpPr>
          <p:spPr bwMode="auto">
            <a:xfrm>
              <a:off x="1428" y="3008"/>
              <a:ext cx="246" cy="246"/>
            </a:xfrm>
            <a:prstGeom prst="rect">
              <a:avLst/>
            </a:prstGeom>
            <a:solidFill>
              <a:srgbClr val="A50021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622" name="Rectangle 99"/>
            <p:cNvSpPr>
              <a:spLocks noChangeArrowheads="1"/>
            </p:cNvSpPr>
            <p:nvPr/>
          </p:nvSpPr>
          <p:spPr bwMode="auto">
            <a:xfrm>
              <a:off x="1428" y="3254"/>
              <a:ext cx="246" cy="245"/>
            </a:xfrm>
            <a:prstGeom prst="rect">
              <a:avLst/>
            </a:prstGeom>
            <a:solidFill>
              <a:srgbClr val="A50021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623" name="Rectangle 100"/>
            <p:cNvSpPr>
              <a:spLocks noChangeArrowheads="1"/>
            </p:cNvSpPr>
            <p:nvPr/>
          </p:nvSpPr>
          <p:spPr bwMode="auto">
            <a:xfrm>
              <a:off x="1428" y="3499"/>
              <a:ext cx="246" cy="246"/>
            </a:xfrm>
            <a:prstGeom prst="rect">
              <a:avLst/>
            </a:prstGeom>
            <a:solidFill>
              <a:srgbClr val="A50021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624" name="Rectangle 101"/>
            <p:cNvSpPr>
              <a:spLocks noChangeArrowheads="1"/>
            </p:cNvSpPr>
            <p:nvPr/>
          </p:nvSpPr>
          <p:spPr bwMode="auto">
            <a:xfrm>
              <a:off x="1428" y="3745"/>
              <a:ext cx="246" cy="246"/>
            </a:xfrm>
            <a:prstGeom prst="rect">
              <a:avLst/>
            </a:prstGeom>
            <a:solidFill>
              <a:srgbClr val="A50021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625" name="Rectangle 102"/>
            <p:cNvSpPr>
              <a:spLocks noChangeArrowheads="1"/>
            </p:cNvSpPr>
            <p:nvPr/>
          </p:nvSpPr>
          <p:spPr bwMode="auto">
            <a:xfrm>
              <a:off x="1674" y="3008"/>
              <a:ext cx="246" cy="246"/>
            </a:xfrm>
            <a:prstGeom prst="rect">
              <a:avLst/>
            </a:prstGeom>
            <a:solidFill>
              <a:srgbClr val="A50021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626" name="Rectangle 103"/>
            <p:cNvSpPr>
              <a:spLocks noChangeArrowheads="1"/>
            </p:cNvSpPr>
            <p:nvPr/>
          </p:nvSpPr>
          <p:spPr bwMode="auto">
            <a:xfrm>
              <a:off x="1674" y="3254"/>
              <a:ext cx="246" cy="245"/>
            </a:xfrm>
            <a:prstGeom prst="rect">
              <a:avLst/>
            </a:prstGeom>
            <a:solidFill>
              <a:srgbClr val="A50021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627" name="Rectangle 104"/>
            <p:cNvSpPr>
              <a:spLocks noChangeArrowheads="1"/>
            </p:cNvSpPr>
            <p:nvPr/>
          </p:nvSpPr>
          <p:spPr bwMode="auto">
            <a:xfrm>
              <a:off x="1674" y="3499"/>
              <a:ext cx="246" cy="246"/>
            </a:xfrm>
            <a:prstGeom prst="rect">
              <a:avLst/>
            </a:prstGeom>
            <a:solidFill>
              <a:srgbClr val="A50021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628" name="Rectangle 105"/>
            <p:cNvSpPr>
              <a:spLocks noChangeArrowheads="1"/>
            </p:cNvSpPr>
            <p:nvPr/>
          </p:nvSpPr>
          <p:spPr bwMode="auto">
            <a:xfrm>
              <a:off x="1674" y="3745"/>
              <a:ext cx="246" cy="246"/>
            </a:xfrm>
            <a:prstGeom prst="rect">
              <a:avLst/>
            </a:prstGeom>
            <a:solidFill>
              <a:srgbClr val="A50021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629" name="Rectangle 106"/>
            <p:cNvSpPr>
              <a:spLocks noChangeArrowheads="1"/>
            </p:cNvSpPr>
            <p:nvPr/>
          </p:nvSpPr>
          <p:spPr bwMode="auto">
            <a:xfrm>
              <a:off x="1920" y="3008"/>
              <a:ext cx="246" cy="246"/>
            </a:xfrm>
            <a:prstGeom prst="rect">
              <a:avLst/>
            </a:prstGeom>
            <a:solidFill>
              <a:srgbClr val="A50021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630" name="Rectangle 107"/>
            <p:cNvSpPr>
              <a:spLocks noChangeArrowheads="1"/>
            </p:cNvSpPr>
            <p:nvPr/>
          </p:nvSpPr>
          <p:spPr bwMode="auto">
            <a:xfrm>
              <a:off x="1920" y="3254"/>
              <a:ext cx="246" cy="245"/>
            </a:xfrm>
            <a:prstGeom prst="rect">
              <a:avLst/>
            </a:prstGeom>
            <a:solidFill>
              <a:srgbClr val="A50021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631" name="Rectangle 108"/>
            <p:cNvSpPr>
              <a:spLocks noChangeArrowheads="1"/>
            </p:cNvSpPr>
            <p:nvPr/>
          </p:nvSpPr>
          <p:spPr bwMode="auto">
            <a:xfrm>
              <a:off x="1920" y="3499"/>
              <a:ext cx="246" cy="246"/>
            </a:xfrm>
            <a:prstGeom prst="rect">
              <a:avLst/>
            </a:prstGeom>
            <a:solidFill>
              <a:srgbClr val="A50021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632" name="Rectangle 109"/>
            <p:cNvSpPr>
              <a:spLocks noChangeArrowheads="1"/>
            </p:cNvSpPr>
            <p:nvPr/>
          </p:nvSpPr>
          <p:spPr bwMode="auto">
            <a:xfrm>
              <a:off x="1920" y="3745"/>
              <a:ext cx="246" cy="246"/>
            </a:xfrm>
            <a:prstGeom prst="rect">
              <a:avLst/>
            </a:prstGeom>
            <a:solidFill>
              <a:srgbClr val="A50021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633" name="Rectangle 110"/>
            <p:cNvSpPr>
              <a:spLocks noChangeArrowheads="1"/>
            </p:cNvSpPr>
            <p:nvPr/>
          </p:nvSpPr>
          <p:spPr bwMode="auto">
            <a:xfrm>
              <a:off x="2166" y="3008"/>
              <a:ext cx="245" cy="246"/>
            </a:xfrm>
            <a:prstGeom prst="rect">
              <a:avLst/>
            </a:prstGeom>
            <a:solidFill>
              <a:srgbClr val="A50021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634" name="Rectangle 111"/>
            <p:cNvSpPr>
              <a:spLocks noChangeArrowheads="1"/>
            </p:cNvSpPr>
            <p:nvPr/>
          </p:nvSpPr>
          <p:spPr bwMode="auto">
            <a:xfrm>
              <a:off x="2166" y="3254"/>
              <a:ext cx="245" cy="245"/>
            </a:xfrm>
            <a:prstGeom prst="rect">
              <a:avLst/>
            </a:prstGeom>
            <a:solidFill>
              <a:srgbClr val="A50021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635" name="Rectangle 112"/>
            <p:cNvSpPr>
              <a:spLocks noChangeArrowheads="1"/>
            </p:cNvSpPr>
            <p:nvPr/>
          </p:nvSpPr>
          <p:spPr bwMode="auto">
            <a:xfrm>
              <a:off x="2166" y="3499"/>
              <a:ext cx="245" cy="246"/>
            </a:xfrm>
            <a:prstGeom prst="rect">
              <a:avLst/>
            </a:prstGeom>
            <a:solidFill>
              <a:srgbClr val="A50021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636" name="Rectangle 113"/>
            <p:cNvSpPr>
              <a:spLocks noChangeArrowheads="1"/>
            </p:cNvSpPr>
            <p:nvPr/>
          </p:nvSpPr>
          <p:spPr bwMode="auto">
            <a:xfrm>
              <a:off x="2166" y="3745"/>
              <a:ext cx="245" cy="246"/>
            </a:xfrm>
            <a:prstGeom prst="rect">
              <a:avLst/>
            </a:prstGeom>
            <a:solidFill>
              <a:srgbClr val="A50021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637" name="Rectangle 114"/>
            <p:cNvSpPr>
              <a:spLocks noChangeArrowheads="1"/>
            </p:cNvSpPr>
            <p:nvPr/>
          </p:nvSpPr>
          <p:spPr bwMode="auto">
            <a:xfrm>
              <a:off x="2411" y="3008"/>
              <a:ext cx="246" cy="246"/>
            </a:xfrm>
            <a:prstGeom prst="rect">
              <a:avLst/>
            </a:prstGeom>
            <a:solidFill>
              <a:srgbClr val="A50021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638" name="Rectangle 115"/>
            <p:cNvSpPr>
              <a:spLocks noChangeArrowheads="1"/>
            </p:cNvSpPr>
            <p:nvPr/>
          </p:nvSpPr>
          <p:spPr bwMode="auto">
            <a:xfrm>
              <a:off x="2411" y="3254"/>
              <a:ext cx="246" cy="245"/>
            </a:xfrm>
            <a:prstGeom prst="rect">
              <a:avLst/>
            </a:prstGeom>
            <a:solidFill>
              <a:srgbClr val="A50021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639" name="Rectangle 116"/>
            <p:cNvSpPr>
              <a:spLocks noChangeArrowheads="1"/>
            </p:cNvSpPr>
            <p:nvPr/>
          </p:nvSpPr>
          <p:spPr bwMode="auto">
            <a:xfrm>
              <a:off x="2411" y="3499"/>
              <a:ext cx="246" cy="246"/>
            </a:xfrm>
            <a:prstGeom prst="rect">
              <a:avLst/>
            </a:prstGeom>
            <a:solidFill>
              <a:srgbClr val="A50021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640" name="Rectangle 117"/>
            <p:cNvSpPr>
              <a:spLocks noChangeArrowheads="1"/>
            </p:cNvSpPr>
            <p:nvPr/>
          </p:nvSpPr>
          <p:spPr bwMode="auto">
            <a:xfrm>
              <a:off x="2411" y="3745"/>
              <a:ext cx="246" cy="246"/>
            </a:xfrm>
            <a:prstGeom prst="rect">
              <a:avLst/>
            </a:prstGeom>
            <a:solidFill>
              <a:srgbClr val="A50021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641" name="Rectangle 118"/>
            <p:cNvSpPr>
              <a:spLocks noChangeArrowheads="1"/>
            </p:cNvSpPr>
            <p:nvPr/>
          </p:nvSpPr>
          <p:spPr bwMode="auto">
            <a:xfrm>
              <a:off x="2657" y="3008"/>
              <a:ext cx="246" cy="246"/>
            </a:xfrm>
            <a:prstGeom prst="rect">
              <a:avLst/>
            </a:prstGeom>
            <a:solidFill>
              <a:srgbClr val="A50021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642" name="Rectangle 119"/>
            <p:cNvSpPr>
              <a:spLocks noChangeArrowheads="1"/>
            </p:cNvSpPr>
            <p:nvPr/>
          </p:nvSpPr>
          <p:spPr bwMode="auto">
            <a:xfrm>
              <a:off x="2657" y="3254"/>
              <a:ext cx="246" cy="245"/>
            </a:xfrm>
            <a:prstGeom prst="rect">
              <a:avLst/>
            </a:prstGeom>
            <a:solidFill>
              <a:srgbClr val="A50021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643" name="Rectangle 120"/>
            <p:cNvSpPr>
              <a:spLocks noChangeArrowheads="1"/>
            </p:cNvSpPr>
            <p:nvPr/>
          </p:nvSpPr>
          <p:spPr bwMode="auto">
            <a:xfrm>
              <a:off x="2657" y="3499"/>
              <a:ext cx="246" cy="246"/>
            </a:xfrm>
            <a:prstGeom prst="rect">
              <a:avLst/>
            </a:prstGeom>
            <a:solidFill>
              <a:srgbClr val="A50021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644" name="Rectangle 121"/>
            <p:cNvSpPr>
              <a:spLocks noChangeArrowheads="1"/>
            </p:cNvSpPr>
            <p:nvPr/>
          </p:nvSpPr>
          <p:spPr bwMode="auto">
            <a:xfrm>
              <a:off x="2657" y="3745"/>
              <a:ext cx="246" cy="246"/>
            </a:xfrm>
            <a:prstGeom prst="rect">
              <a:avLst/>
            </a:prstGeom>
            <a:solidFill>
              <a:srgbClr val="A50021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" name="Group 122"/>
          <p:cNvGrpSpPr>
            <a:grpSpLocks/>
          </p:cNvGrpSpPr>
          <p:nvPr/>
        </p:nvGrpSpPr>
        <p:grpSpPr bwMode="auto">
          <a:xfrm>
            <a:off x="3992563" y="2008188"/>
            <a:ext cx="685800" cy="1017587"/>
            <a:chOff x="3776" y="396"/>
            <a:chExt cx="432" cy="641"/>
          </a:xfrm>
        </p:grpSpPr>
        <p:sp>
          <p:nvSpPr>
            <p:cNvPr id="22551" name="Rectangle 123"/>
            <p:cNvSpPr>
              <a:spLocks noChangeArrowheads="1"/>
            </p:cNvSpPr>
            <p:nvPr/>
          </p:nvSpPr>
          <p:spPr bwMode="auto">
            <a:xfrm>
              <a:off x="3776" y="396"/>
              <a:ext cx="432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2800" b="0"/>
                <a:t>Co</a:t>
              </a:r>
            </a:p>
          </p:txBody>
        </p:sp>
        <p:sp>
          <p:nvSpPr>
            <p:cNvPr id="22552" name="Line 124"/>
            <p:cNvSpPr>
              <a:spLocks noChangeShapeType="1"/>
            </p:cNvSpPr>
            <p:nvPr/>
          </p:nvSpPr>
          <p:spPr bwMode="auto">
            <a:xfrm>
              <a:off x="3991" y="681"/>
              <a:ext cx="19" cy="356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 type="triangle" w="lg" len="lg"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5" name="Group 128"/>
          <p:cNvGrpSpPr>
            <a:grpSpLocks/>
          </p:cNvGrpSpPr>
          <p:nvPr/>
        </p:nvGrpSpPr>
        <p:grpSpPr bwMode="auto">
          <a:xfrm>
            <a:off x="5562600" y="3263900"/>
            <a:ext cx="1590675" cy="938213"/>
            <a:chOff x="3504" y="2056"/>
            <a:chExt cx="1002" cy="591"/>
          </a:xfrm>
        </p:grpSpPr>
        <p:sp>
          <p:nvSpPr>
            <p:cNvPr id="22549" name="Rectangle 126"/>
            <p:cNvSpPr>
              <a:spLocks noChangeArrowheads="1"/>
            </p:cNvSpPr>
            <p:nvPr/>
          </p:nvSpPr>
          <p:spPr bwMode="auto">
            <a:xfrm>
              <a:off x="4074" y="2320"/>
              <a:ext cx="432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2800" b="0"/>
                <a:t>Sn</a:t>
              </a:r>
            </a:p>
          </p:txBody>
        </p:sp>
        <p:sp>
          <p:nvSpPr>
            <p:cNvPr id="22550" name="Line 127"/>
            <p:cNvSpPr>
              <a:spLocks noChangeShapeType="1"/>
            </p:cNvSpPr>
            <p:nvPr/>
          </p:nvSpPr>
          <p:spPr bwMode="auto">
            <a:xfrm flipH="1" flipV="1">
              <a:off x="3504" y="2056"/>
              <a:ext cx="611" cy="394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 type="triangle" w="lg" len="lg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67713" name="Rectangle 129"/>
          <p:cNvSpPr>
            <a:spLocks noChangeArrowheads="1"/>
          </p:cNvSpPr>
          <p:nvPr/>
        </p:nvSpPr>
        <p:spPr bwMode="auto">
          <a:xfrm>
            <a:off x="4532313" y="4418013"/>
            <a:ext cx="1014412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800" b="0">
                <a:solidFill>
                  <a:srgbClr val="A50021"/>
                </a:solidFill>
              </a:rPr>
              <a:t>Co</a:t>
            </a:r>
            <a:r>
              <a:rPr lang="en-US" sz="2800" b="0" baseline="30000">
                <a:solidFill>
                  <a:srgbClr val="A50021"/>
                </a:solidFill>
              </a:rPr>
              <a:t>3+</a:t>
            </a:r>
            <a:r>
              <a:rPr lang="en-US" sz="2800">
                <a:solidFill>
                  <a:srgbClr val="A50021"/>
                </a:solidFill>
              </a:rPr>
              <a:t> </a:t>
            </a:r>
          </a:p>
        </p:txBody>
      </p:sp>
      <p:sp>
        <p:nvSpPr>
          <p:cNvPr id="67714" name="Rectangle 130"/>
          <p:cNvSpPr>
            <a:spLocks noChangeArrowheads="1"/>
          </p:cNvSpPr>
          <p:nvPr/>
        </p:nvSpPr>
        <p:spPr bwMode="auto">
          <a:xfrm>
            <a:off x="5592763" y="4418013"/>
            <a:ext cx="8890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800" b="0">
                <a:solidFill>
                  <a:srgbClr val="000066"/>
                </a:solidFill>
              </a:rPr>
              <a:t>Cl</a:t>
            </a:r>
            <a:r>
              <a:rPr lang="en-US" sz="2800" b="0" baseline="30000">
                <a:solidFill>
                  <a:srgbClr val="000066"/>
                </a:solidFill>
              </a:rPr>
              <a:t>1–</a:t>
            </a:r>
            <a:r>
              <a:rPr lang="en-US" sz="2800">
                <a:solidFill>
                  <a:srgbClr val="000066"/>
                </a:solidFill>
              </a:rPr>
              <a:t> </a:t>
            </a:r>
          </a:p>
        </p:txBody>
      </p:sp>
      <p:sp>
        <p:nvSpPr>
          <p:cNvPr id="67715" name="Rectangle 131"/>
          <p:cNvSpPr>
            <a:spLocks noChangeArrowheads="1"/>
          </p:cNvSpPr>
          <p:nvPr/>
        </p:nvSpPr>
        <p:spPr bwMode="auto">
          <a:xfrm>
            <a:off x="6681788" y="4418013"/>
            <a:ext cx="12096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800" b="0">
                <a:solidFill>
                  <a:srgbClr val="A50021"/>
                </a:solidFill>
              </a:rPr>
              <a:t>Co</a:t>
            </a:r>
            <a:r>
              <a:rPr lang="en-US" sz="2800" b="0">
                <a:solidFill>
                  <a:srgbClr val="000066"/>
                </a:solidFill>
              </a:rPr>
              <a:t>Cl</a:t>
            </a:r>
            <a:r>
              <a:rPr lang="en-US" sz="2800" b="0" baseline="-25000"/>
              <a:t>3</a:t>
            </a:r>
            <a:r>
              <a:rPr lang="en-US" sz="2800"/>
              <a:t> </a:t>
            </a:r>
          </a:p>
        </p:txBody>
      </p:sp>
      <p:sp>
        <p:nvSpPr>
          <p:cNvPr id="67716" name="Rectangle 132"/>
          <p:cNvSpPr>
            <a:spLocks noChangeArrowheads="1"/>
          </p:cNvSpPr>
          <p:nvPr/>
        </p:nvSpPr>
        <p:spPr bwMode="auto">
          <a:xfrm>
            <a:off x="4541838" y="5084763"/>
            <a:ext cx="9937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800" b="0">
                <a:solidFill>
                  <a:srgbClr val="A50021"/>
                </a:solidFill>
              </a:rPr>
              <a:t>Sn</a:t>
            </a:r>
            <a:r>
              <a:rPr lang="en-US" sz="2800" b="0" baseline="30000">
                <a:solidFill>
                  <a:srgbClr val="A50021"/>
                </a:solidFill>
              </a:rPr>
              <a:t>4+</a:t>
            </a:r>
            <a:r>
              <a:rPr lang="en-US" sz="2800">
                <a:solidFill>
                  <a:srgbClr val="A50021"/>
                </a:solidFill>
              </a:rPr>
              <a:t> </a:t>
            </a:r>
          </a:p>
        </p:txBody>
      </p:sp>
      <p:sp>
        <p:nvSpPr>
          <p:cNvPr id="67717" name="Rectangle 133"/>
          <p:cNvSpPr>
            <a:spLocks noChangeArrowheads="1"/>
          </p:cNvSpPr>
          <p:nvPr/>
        </p:nvSpPr>
        <p:spPr bwMode="auto">
          <a:xfrm>
            <a:off x="5592763" y="5783263"/>
            <a:ext cx="8286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800" b="0">
                <a:solidFill>
                  <a:srgbClr val="000066"/>
                </a:solidFill>
              </a:rPr>
              <a:t>O</a:t>
            </a:r>
            <a:r>
              <a:rPr lang="en-US" sz="2800" b="0" baseline="30000">
                <a:solidFill>
                  <a:srgbClr val="000066"/>
                </a:solidFill>
              </a:rPr>
              <a:t>2–</a:t>
            </a:r>
            <a:r>
              <a:rPr lang="en-US" sz="2800">
                <a:solidFill>
                  <a:srgbClr val="000066"/>
                </a:solidFill>
              </a:rPr>
              <a:t> </a:t>
            </a:r>
          </a:p>
        </p:txBody>
      </p:sp>
      <p:sp>
        <p:nvSpPr>
          <p:cNvPr id="67718" name="Rectangle 134"/>
          <p:cNvSpPr>
            <a:spLocks noChangeArrowheads="1"/>
          </p:cNvSpPr>
          <p:nvPr/>
        </p:nvSpPr>
        <p:spPr bwMode="auto">
          <a:xfrm>
            <a:off x="5597525" y="5084763"/>
            <a:ext cx="8286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800" b="0">
                <a:solidFill>
                  <a:srgbClr val="000066"/>
                </a:solidFill>
              </a:rPr>
              <a:t>O</a:t>
            </a:r>
            <a:r>
              <a:rPr lang="en-US" sz="2800" b="0" baseline="30000">
                <a:solidFill>
                  <a:srgbClr val="000066"/>
                </a:solidFill>
              </a:rPr>
              <a:t>2–</a:t>
            </a:r>
            <a:r>
              <a:rPr lang="en-US" sz="2800">
                <a:solidFill>
                  <a:srgbClr val="000066"/>
                </a:solidFill>
              </a:rPr>
              <a:t> </a:t>
            </a:r>
          </a:p>
        </p:txBody>
      </p:sp>
      <p:sp>
        <p:nvSpPr>
          <p:cNvPr id="67719" name="Rectangle 135"/>
          <p:cNvSpPr>
            <a:spLocks noChangeArrowheads="1"/>
          </p:cNvSpPr>
          <p:nvPr/>
        </p:nvSpPr>
        <p:spPr bwMode="auto">
          <a:xfrm>
            <a:off x="4538663" y="5781675"/>
            <a:ext cx="9937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800" b="0">
                <a:solidFill>
                  <a:srgbClr val="A50021"/>
                </a:solidFill>
              </a:rPr>
              <a:t>Sn</a:t>
            </a:r>
            <a:r>
              <a:rPr lang="en-US" sz="2800" b="0" baseline="30000">
                <a:solidFill>
                  <a:srgbClr val="A50021"/>
                </a:solidFill>
              </a:rPr>
              <a:t>2+</a:t>
            </a:r>
            <a:r>
              <a:rPr lang="en-US" sz="2800">
                <a:solidFill>
                  <a:srgbClr val="A50021"/>
                </a:solidFill>
              </a:rPr>
              <a:t> </a:t>
            </a:r>
          </a:p>
        </p:txBody>
      </p:sp>
      <p:sp>
        <p:nvSpPr>
          <p:cNvPr id="67720" name="Rectangle 136"/>
          <p:cNvSpPr>
            <a:spLocks noChangeArrowheads="1"/>
          </p:cNvSpPr>
          <p:nvPr/>
        </p:nvSpPr>
        <p:spPr bwMode="auto">
          <a:xfrm>
            <a:off x="6691313" y="5086350"/>
            <a:ext cx="1128712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800" b="0">
                <a:solidFill>
                  <a:srgbClr val="A50021"/>
                </a:solidFill>
              </a:rPr>
              <a:t>Sn</a:t>
            </a:r>
            <a:r>
              <a:rPr lang="en-US" sz="2800" b="0">
                <a:solidFill>
                  <a:srgbClr val="000066"/>
                </a:solidFill>
              </a:rPr>
              <a:t>O</a:t>
            </a:r>
            <a:r>
              <a:rPr lang="en-US" sz="2800" b="0" baseline="-25000"/>
              <a:t>2</a:t>
            </a:r>
            <a:r>
              <a:rPr lang="en-US" sz="2800"/>
              <a:t> </a:t>
            </a:r>
          </a:p>
        </p:txBody>
      </p:sp>
      <p:sp>
        <p:nvSpPr>
          <p:cNvPr id="67721" name="Rectangle 137"/>
          <p:cNvSpPr>
            <a:spLocks noChangeArrowheads="1"/>
          </p:cNvSpPr>
          <p:nvPr/>
        </p:nvSpPr>
        <p:spPr bwMode="auto">
          <a:xfrm>
            <a:off x="6677025" y="5784850"/>
            <a:ext cx="9937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800" b="0">
                <a:solidFill>
                  <a:srgbClr val="A50021"/>
                </a:solidFill>
              </a:rPr>
              <a:t>Sn</a:t>
            </a:r>
            <a:r>
              <a:rPr lang="en-US" sz="2800" b="0">
                <a:solidFill>
                  <a:srgbClr val="000066"/>
                </a:solidFill>
              </a:rPr>
              <a:t>O</a:t>
            </a:r>
            <a:r>
              <a:rPr lang="en-US" sz="280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759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7591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75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759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7592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75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8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9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75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75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75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000"/>
                            </p:stCondLst>
                            <p:childTnLst>
                              <p:par>
                                <p:cTn id="33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759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759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75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000"/>
                            </p:stCondLst>
                            <p:childTnLst>
                              <p:par>
                                <p:cTn id="40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42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3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759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4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7595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4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75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0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7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58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7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59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677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7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677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677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6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7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6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677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7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677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677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7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6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7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77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677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7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677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677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85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7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6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677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7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677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677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7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94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7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95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677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7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677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677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7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03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7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04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677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7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677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677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7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12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7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13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677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7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677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677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7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21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7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22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677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7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677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677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7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30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7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31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677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7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677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677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5" fill="hold">
                            <p:stCondLst>
                              <p:cond delay="2000"/>
                            </p:stCondLst>
                            <p:childTnLst>
                              <p:par>
                                <p:cTn id="13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8" dur="500"/>
                                        <p:tgtEl>
                                          <p:spTgt spid="677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726" grpId="0" animBg="1"/>
      <p:bldP spid="67591" grpId="0"/>
      <p:bldP spid="67592" grpId="0"/>
      <p:bldP spid="67594" grpId="0"/>
      <p:bldP spid="67595" grpId="0"/>
      <p:bldP spid="67713" grpId="0"/>
      <p:bldP spid="67714" grpId="0"/>
      <p:bldP spid="67715" grpId="0"/>
      <p:bldP spid="67716" grpId="0"/>
      <p:bldP spid="67717" grpId="0"/>
      <p:bldP spid="67718" grpId="0"/>
      <p:bldP spid="67719" grpId="0"/>
      <p:bldP spid="67720" grpId="0"/>
      <p:bldP spid="67721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759" name="Rectangle 151"/>
          <p:cNvSpPr>
            <a:spLocks noChangeArrowheads="1"/>
          </p:cNvSpPr>
          <p:nvPr/>
        </p:nvSpPr>
        <p:spPr bwMode="auto">
          <a:xfrm>
            <a:off x="6953250" y="3324225"/>
            <a:ext cx="1885950" cy="3119438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737" name="Rectangle 129"/>
          <p:cNvSpPr>
            <a:spLocks noChangeArrowheads="1"/>
          </p:cNvSpPr>
          <p:nvPr/>
        </p:nvSpPr>
        <p:spPr bwMode="auto">
          <a:xfrm>
            <a:off x="5251450" y="290513"/>
            <a:ext cx="2962275" cy="596900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556" name="Rectangle 6"/>
          <p:cNvSpPr>
            <a:spLocks noChangeArrowheads="1"/>
          </p:cNvSpPr>
          <p:nvPr/>
        </p:nvSpPr>
        <p:spPr bwMode="auto">
          <a:xfrm>
            <a:off x="1054100" y="327025"/>
            <a:ext cx="72421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800"/>
              <a:t>Compounds Containing  Polyatomic Ions </a:t>
            </a:r>
          </a:p>
        </p:txBody>
      </p:sp>
      <p:sp>
        <p:nvSpPr>
          <p:cNvPr id="23557" name="Rectangle 7"/>
          <p:cNvSpPr>
            <a:spLocks noChangeArrowheads="1"/>
          </p:cNvSpPr>
          <p:nvPr/>
        </p:nvSpPr>
        <p:spPr bwMode="auto">
          <a:xfrm>
            <a:off x="830263" y="944563"/>
            <a:ext cx="3076575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800" b="0"/>
              <a:t>Insert name of </a:t>
            </a:r>
            <a:r>
              <a:rPr lang="en-US" sz="2800" b="0">
                <a:solidFill>
                  <a:srgbClr val="009900"/>
                </a:solidFill>
              </a:rPr>
              <a:t>ion</a:t>
            </a:r>
          </a:p>
          <a:p>
            <a:r>
              <a:rPr lang="en-US" sz="2800" b="0"/>
              <a:t>where it should go</a:t>
            </a:r>
          </a:p>
          <a:p>
            <a:r>
              <a:rPr lang="en-US" sz="2800" b="0"/>
              <a:t>in the compound’s</a:t>
            </a:r>
          </a:p>
          <a:p>
            <a:r>
              <a:rPr lang="en-US" sz="2800" b="0"/>
              <a:t>name.</a:t>
            </a:r>
          </a:p>
        </p:txBody>
      </p:sp>
      <p:sp>
        <p:nvSpPr>
          <p:cNvPr id="68616" name="Rectangle 8"/>
          <p:cNvSpPr>
            <a:spLocks noChangeArrowheads="1"/>
          </p:cNvSpPr>
          <p:nvPr/>
        </p:nvSpPr>
        <p:spPr bwMode="auto">
          <a:xfrm>
            <a:off x="479425" y="2725738"/>
            <a:ext cx="26765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800" b="0"/>
              <a:t>Write formulas:</a:t>
            </a:r>
            <a:r>
              <a:rPr lang="en-US" sz="2800"/>
              <a:t> </a:t>
            </a:r>
          </a:p>
        </p:txBody>
      </p:sp>
      <p:sp>
        <p:nvSpPr>
          <p:cNvPr id="68617" name="Rectangle 9"/>
          <p:cNvSpPr>
            <a:spLocks noChangeArrowheads="1"/>
          </p:cNvSpPr>
          <p:nvPr/>
        </p:nvSpPr>
        <p:spPr bwMode="auto">
          <a:xfrm>
            <a:off x="684213" y="3357563"/>
            <a:ext cx="24796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800" b="0">
                <a:solidFill>
                  <a:srgbClr val="FF0000"/>
                </a:solidFill>
              </a:rPr>
              <a:t>iron (III) nitrite</a:t>
            </a:r>
            <a:r>
              <a:rPr lang="en-US" sz="280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68618" name="Rectangle 10"/>
          <p:cNvSpPr>
            <a:spLocks noChangeArrowheads="1"/>
          </p:cNvSpPr>
          <p:nvPr/>
        </p:nvSpPr>
        <p:spPr bwMode="auto">
          <a:xfrm>
            <a:off x="698500" y="4008438"/>
            <a:ext cx="37909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800" b="0">
                <a:solidFill>
                  <a:srgbClr val="FF0000"/>
                </a:solidFill>
              </a:rPr>
              <a:t>ammonium phosphide</a:t>
            </a:r>
            <a:r>
              <a:rPr lang="en-US" sz="280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68619" name="Rectangle 11"/>
          <p:cNvSpPr>
            <a:spLocks noChangeArrowheads="1"/>
          </p:cNvSpPr>
          <p:nvPr/>
        </p:nvSpPr>
        <p:spPr bwMode="auto">
          <a:xfrm>
            <a:off x="703263" y="4648200"/>
            <a:ext cx="34131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800" b="0">
                <a:solidFill>
                  <a:srgbClr val="FF0000"/>
                </a:solidFill>
              </a:rPr>
              <a:t>ammonium chlorate</a:t>
            </a:r>
            <a:r>
              <a:rPr lang="en-US" sz="280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68620" name="Rectangle 12"/>
          <p:cNvSpPr>
            <a:spLocks noChangeArrowheads="1"/>
          </p:cNvSpPr>
          <p:nvPr/>
        </p:nvSpPr>
        <p:spPr bwMode="auto">
          <a:xfrm>
            <a:off x="704850" y="5273675"/>
            <a:ext cx="26797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800" b="0">
                <a:solidFill>
                  <a:srgbClr val="FF0000"/>
                </a:solidFill>
              </a:rPr>
              <a:t>zinc phosphate</a:t>
            </a:r>
            <a:r>
              <a:rPr lang="en-US" sz="280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68621" name="Rectangle 13"/>
          <p:cNvSpPr>
            <a:spLocks noChangeArrowheads="1"/>
          </p:cNvSpPr>
          <p:nvPr/>
        </p:nvSpPr>
        <p:spPr bwMode="auto">
          <a:xfrm>
            <a:off x="704850" y="5899150"/>
            <a:ext cx="37909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800" b="0">
                <a:solidFill>
                  <a:srgbClr val="FF0000"/>
                </a:solidFill>
              </a:rPr>
              <a:t>lead (II) permanganate</a:t>
            </a:r>
          </a:p>
        </p:txBody>
      </p:sp>
      <p:grpSp>
        <p:nvGrpSpPr>
          <p:cNvPr id="2" name="Group 14"/>
          <p:cNvGrpSpPr>
            <a:grpSpLocks/>
          </p:cNvGrpSpPr>
          <p:nvPr/>
        </p:nvGrpSpPr>
        <p:grpSpPr bwMode="auto">
          <a:xfrm>
            <a:off x="4510088" y="1065213"/>
            <a:ext cx="4260850" cy="1657350"/>
            <a:chOff x="691" y="2271"/>
            <a:chExt cx="4424" cy="1720"/>
          </a:xfrm>
        </p:grpSpPr>
        <p:sp>
          <p:nvSpPr>
            <p:cNvPr id="23585" name="Rectangle 15"/>
            <p:cNvSpPr>
              <a:spLocks noChangeArrowheads="1"/>
            </p:cNvSpPr>
            <p:nvPr/>
          </p:nvSpPr>
          <p:spPr bwMode="auto">
            <a:xfrm>
              <a:off x="1428" y="3008"/>
              <a:ext cx="246" cy="983"/>
            </a:xfrm>
            <a:prstGeom prst="rect">
              <a:avLst/>
            </a:prstGeom>
            <a:solidFill>
              <a:srgbClr val="A50021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586" name="Rectangle 16"/>
            <p:cNvSpPr>
              <a:spLocks noChangeArrowheads="1"/>
            </p:cNvSpPr>
            <p:nvPr/>
          </p:nvSpPr>
          <p:spPr bwMode="auto">
            <a:xfrm>
              <a:off x="1674" y="3008"/>
              <a:ext cx="246" cy="983"/>
            </a:xfrm>
            <a:prstGeom prst="rect">
              <a:avLst/>
            </a:prstGeom>
            <a:solidFill>
              <a:srgbClr val="A50021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587" name="Rectangle 17"/>
            <p:cNvSpPr>
              <a:spLocks noChangeArrowheads="1"/>
            </p:cNvSpPr>
            <p:nvPr/>
          </p:nvSpPr>
          <p:spPr bwMode="auto">
            <a:xfrm>
              <a:off x="1920" y="3008"/>
              <a:ext cx="246" cy="983"/>
            </a:xfrm>
            <a:prstGeom prst="rect">
              <a:avLst/>
            </a:prstGeom>
            <a:solidFill>
              <a:srgbClr val="A50021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588" name="Rectangle 18"/>
            <p:cNvSpPr>
              <a:spLocks noChangeArrowheads="1"/>
            </p:cNvSpPr>
            <p:nvPr/>
          </p:nvSpPr>
          <p:spPr bwMode="auto">
            <a:xfrm>
              <a:off x="2166" y="3008"/>
              <a:ext cx="245" cy="983"/>
            </a:xfrm>
            <a:prstGeom prst="rect">
              <a:avLst/>
            </a:prstGeom>
            <a:solidFill>
              <a:srgbClr val="A50021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589" name="Rectangle 19"/>
            <p:cNvSpPr>
              <a:spLocks noChangeArrowheads="1"/>
            </p:cNvSpPr>
            <p:nvPr/>
          </p:nvSpPr>
          <p:spPr bwMode="auto">
            <a:xfrm>
              <a:off x="937" y="2517"/>
              <a:ext cx="246" cy="1474"/>
            </a:xfrm>
            <a:prstGeom prst="rect">
              <a:avLst/>
            </a:prstGeom>
            <a:solidFill>
              <a:srgbClr val="C0C0C0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590" name="Rectangle 20"/>
            <p:cNvSpPr>
              <a:spLocks noChangeArrowheads="1"/>
            </p:cNvSpPr>
            <p:nvPr/>
          </p:nvSpPr>
          <p:spPr bwMode="auto">
            <a:xfrm>
              <a:off x="691" y="2271"/>
              <a:ext cx="246" cy="1720"/>
            </a:xfrm>
            <a:prstGeom prst="rect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591" name="Rectangle 21"/>
            <p:cNvSpPr>
              <a:spLocks noChangeArrowheads="1"/>
            </p:cNvSpPr>
            <p:nvPr/>
          </p:nvSpPr>
          <p:spPr bwMode="auto">
            <a:xfrm>
              <a:off x="2411" y="3008"/>
              <a:ext cx="246" cy="983"/>
            </a:xfrm>
            <a:prstGeom prst="rect">
              <a:avLst/>
            </a:prstGeom>
            <a:solidFill>
              <a:srgbClr val="A50021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592" name="Rectangle 22"/>
            <p:cNvSpPr>
              <a:spLocks noChangeArrowheads="1"/>
            </p:cNvSpPr>
            <p:nvPr/>
          </p:nvSpPr>
          <p:spPr bwMode="auto">
            <a:xfrm>
              <a:off x="2657" y="3008"/>
              <a:ext cx="246" cy="983"/>
            </a:xfrm>
            <a:prstGeom prst="rect">
              <a:avLst/>
            </a:prstGeom>
            <a:solidFill>
              <a:srgbClr val="A50021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593" name="Rectangle 23"/>
            <p:cNvSpPr>
              <a:spLocks noChangeArrowheads="1"/>
            </p:cNvSpPr>
            <p:nvPr/>
          </p:nvSpPr>
          <p:spPr bwMode="auto">
            <a:xfrm>
              <a:off x="3395" y="3008"/>
              <a:ext cx="245" cy="737"/>
            </a:xfrm>
            <a:prstGeom prst="rect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594" name="Rectangle 24"/>
            <p:cNvSpPr>
              <a:spLocks noChangeArrowheads="1"/>
            </p:cNvSpPr>
            <p:nvPr/>
          </p:nvSpPr>
          <p:spPr bwMode="auto">
            <a:xfrm>
              <a:off x="3640" y="2517"/>
              <a:ext cx="246" cy="1228"/>
            </a:xfrm>
            <a:prstGeom prst="rect">
              <a:avLst/>
            </a:prstGeom>
            <a:solidFill>
              <a:srgbClr val="C0C0C0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595" name="Rectangle 25"/>
            <p:cNvSpPr>
              <a:spLocks noChangeArrowheads="1"/>
            </p:cNvSpPr>
            <p:nvPr/>
          </p:nvSpPr>
          <p:spPr bwMode="auto">
            <a:xfrm>
              <a:off x="3886" y="2517"/>
              <a:ext cx="246" cy="1228"/>
            </a:xfrm>
            <a:prstGeom prst="rect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596" name="Rectangle 26"/>
            <p:cNvSpPr>
              <a:spLocks noChangeArrowheads="1"/>
            </p:cNvSpPr>
            <p:nvPr/>
          </p:nvSpPr>
          <p:spPr bwMode="auto">
            <a:xfrm>
              <a:off x="4132" y="2517"/>
              <a:ext cx="246" cy="1228"/>
            </a:xfrm>
            <a:prstGeom prst="rect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597" name="Rectangle 27"/>
            <p:cNvSpPr>
              <a:spLocks noChangeArrowheads="1"/>
            </p:cNvSpPr>
            <p:nvPr/>
          </p:nvSpPr>
          <p:spPr bwMode="auto">
            <a:xfrm>
              <a:off x="4378" y="2517"/>
              <a:ext cx="245" cy="1228"/>
            </a:xfrm>
            <a:prstGeom prst="rect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598" name="Rectangle 28"/>
            <p:cNvSpPr>
              <a:spLocks noChangeArrowheads="1"/>
            </p:cNvSpPr>
            <p:nvPr/>
          </p:nvSpPr>
          <p:spPr bwMode="auto">
            <a:xfrm>
              <a:off x="4623" y="2517"/>
              <a:ext cx="246" cy="1228"/>
            </a:xfrm>
            <a:prstGeom prst="rect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599" name="Rectangle 29"/>
            <p:cNvSpPr>
              <a:spLocks noChangeArrowheads="1"/>
            </p:cNvSpPr>
            <p:nvPr/>
          </p:nvSpPr>
          <p:spPr bwMode="auto">
            <a:xfrm>
              <a:off x="4869" y="2517"/>
              <a:ext cx="246" cy="1228"/>
            </a:xfrm>
            <a:prstGeom prst="rect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600" name="Rectangle 30"/>
            <p:cNvSpPr>
              <a:spLocks noChangeArrowheads="1"/>
            </p:cNvSpPr>
            <p:nvPr/>
          </p:nvSpPr>
          <p:spPr bwMode="auto">
            <a:xfrm>
              <a:off x="3149" y="3008"/>
              <a:ext cx="246" cy="737"/>
            </a:xfrm>
            <a:prstGeom prst="rect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601" name="Rectangle 31"/>
            <p:cNvSpPr>
              <a:spLocks noChangeArrowheads="1"/>
            </p:cNvSpPr>
            <p:nvPr/>
          </p:nvSpPr>
          <p:spPr bwMode="auto">
            <a:xfrm>
              <a:off x="2903" y="3008"/>
              <a:ext cx="246" cy="737"/>
            </a:xfrm>
            <a:prstGeom prst="rect">
              <a:avLst/>
            </a:prstGeom>
            <a:solidFill>
              <a:srgbClr val="A50021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602" name="Rectangle 32"/>
            <p:cNvSpPr>
              <a:spLocks noChangeArrowheads="1"/>
            </p:cNvSpPr>
            <p:nvPr/>
          </p:nvSpPr>
          <p:spPr bwMode="auto">
            <a:xfrm>
              <a:off x="937" y="3008"/>
              <a:ext cx="4178" cy="246"/>
            </a:xfrm>
            <a:prstGeom prst="rect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603" name="Rectangle 33"/>
            <p:cNvSpPr>
              <a:spLocks noChangeArrowheads="1"/>
            </p:cNvSpPr>
            <p:nvPr/>
          </p:nvSpPr>
          <p:spPr bwMode="auto">
            <a:xfrm>
              <a:off x="691" y="3254"/>
              <a:ext cx="4424" cy="245"/>
            </a:xfrm>
            <a:prstGeom prst="rect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604" name="Rectangle 34"/>
            <p:cNvSpPr>
              <a:spLocks noChangeArrowheads="1"/>
            </p:cNvSpPr>
            <p:nvPr/>
          </p:nvSpPr>
          <p:spPr bwMode="auto">
            <a:xfrm>
              <a:off x="937" y="3499"/>
              <a:ext cx="4178" cy="246"/>
            </a:xfrm>
            <a:prstGeom prst="rect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605" name="Rectangle 35"/>
            <p:cNvSpPr>
              <a:spLocks noChangeArrowheads="1"/>
            </p:cNvSpPr>
            <p:nvPr/>
          </p:nvSpPr>
          <p:spPr bwMode="auto">
            <a:xfrm>
              <a:off x="3640" y="2762"/>
              <a:ext cx="1475" cy="246"/>
            </a:xfrm>
            <a:prstGeom prst="rect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606" name="Rectangle 36"/>
            <p:cNvSpPr>
              <a:spLocks noChangeArrowheads="1"/>
            </p:cNvSpPr>
            <p:nvPr/>
          </p:nvSpPr>
          <p:spPr bwMode="auto">
            <a:xfrm>
              <a:off x="691" y="2271"/>
              <a:ext cx="246" cy="246"/>
            </a:xfrm>
            <a:prstGeom prst="rect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607" name="Rectangle 37"/>
            <p:cNvSpPr>
              <a:spLocks noChangeArrowheads="1"/>
            </p:cNvSpPr>
            <p:nvPr/>
          </p:nvSpPr>
          <p:spPr bwMode="auto">
            <a:xfrm>
              <a:off x="691" y="2517"/>
              <a:ext cx="492" cy="245"/>
            </a:xfrm>
            <a:prstGeom prst="rect">
              <a:avLst/>
            </a:prstGeom>
            <a:solidFill>
              <a:srgbClr val="C0C0C0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608" name="Rectangle 38"/>
            <p:cNvSpPr>
              <a:spLocks noChangeArrowheads="1"/>
            </p:cNvSpPr>
            <p:nvPr/>
          </p:nvSpPr>
          <p:spPr bwMode="auto">
            <a:xfrm>
              <a:off x="1183" y="3008"/>
              <a:ext cx="245" cy="983"/>
            </a:xfrm>
            <a:prstGeom prst="rect">
              <a:avLst/>
            </a:prstGeom>
            <a:solidFill>
              <a:srgbClr val="A50021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609" name="Rectangle 39"/>
            <p:cNvSpPr>
              <a:spLocks noChangeArrowheads="1"/>
            </p:cNvSpPr>
            <p:nvPr/>
          </p:nvSpPr>
          <p:spPr bwMode="auto">
            <a:xfrm>
              <a:off x="691" y="3008"/>
              <a:ext cx="246" cy="983"/>
            </a:xfrm>
            <a:prstGeom prst="rect">
              <a:avLst/>
            </a:prstGeom>
            <a:solidFill>
              <a:srgbClr val="C0C0C0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610" name="Rectangle 40"/>
            <p:cNvSpPr>
              <a:spLocks noChangeArrowheads="1"/>
            </p:cNvSpPr>
            <p:nvPr/>
          </p:nvSpPr>
          <p:spPr bwMode="auto">
            <a:xfrm>
              <a:off x="691" y="3745"/>
              <a:ext cx="246" cy="246"/>
            </a:xfrm>
            <a:prstGeom prst="rect">
              <a:avLst/>
            </a:prstGeom>
            <a:solidFill>
              <a:srgbClr val="C0C0C0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611" name="Rectangle 41"/>
            <p:cNvSpPr>
              <a:spLocks noChangeArrowheads="1"/>
            </p:cNvSpPr>
            <p:nvPr/>
          </p:nvSpPr>
          <p:spPr bwMode="auto">
            <a:xfrm>
              <a:off x="4869" y="2271"/>
              <a:ext cx="246" cy="246"/>
            </a:xfrm>
            <a:prstGeom prst="rect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612" name="Rectangle 42"/>
            <p:cNvSpPr>
              <a:spLocks noChangeArrowheads="1"/>
            </p:cNvSpPr>
            <p:nvPr/>
          </p:nvSpPr>
          <p:spPr bwMode="auto">
            <a:xfrm>
              <a:off x="691" y="3745"/>
              <a:ext cx="246" cy="246"/>
            </a:xfrm>
            <a:prstGeom prst="rect">
              <a:avLst/>
            </a:prstGeom>
            <a:solidFill>
              <a:srgbClr val="C0C0C0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613" name="Rectangle 43"/>
            <p:cNvSpPr>
              <a:spLocks noChangeArrowheads="1"/>
            </p:cNvSpPr>
            <p:nvPr/>
          </p:nvSpPr>
          <p:spPr bwMode="auto">
            <a:xfrm>
              <a:off x="937" y="3745"/>
              <a:ext cx="246" cy="246"/>
            </a:xfrm>
            <a:prstGeom prst="rect">
              <a:avLst/>
            </a:prstGeom>
            <a:solidFill>
              <a:srgbClr val="C0C0C0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614" name="Rectangle 44"/>
            <p:cNvSpPr>
              <a:spLocks noChangeArrowheads="1"/>
            </p:cNvSpPr>
            <p:nvPr/>
          </p:nvSpPr>
          <p:spPr bwMode="auto">
            <a:xfrm>
              <a:off x="937" y="3499"/>
              <a:ext cx="246" cy="246"/>
            </a:xfrm>
            <a:prstGeom prst="rect">
              <a:avLst/>
            </a:prstGeom>
            <a:solidFill>
              <a:srgbClr val="C0C0C0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615" name="Rectangle 45"/>
            <p:cNvSpPr>
              <a:spLocks noChangeArrowheads="1"/>
            </p:cNvSpPr>
            <p:nvPr/>
          </p:nvSpPr>
          <p:spPr bwMode="auto">
            <a:xfrm>
              <a:off x="691" y="3254"/>
              <a:ext cx="246" cy="245"/>
            </a:xfrm>
            <a:prstGeom prst="rect">
              <a:avLst/>
            </a:prstGeom>
            <a:solidFill>
              <a:srgbClr val="C0C0C0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616" name="Rectangle 46"/>
            <p:cNvSpPr>
              <a:spLocks noChangeArrowheads="1"/>
            </p:cNvSpPr>
            <p:nvPr/>
          </p:nvSpPr>
          <p:spPr bwMode="auto">
            <a:xfrm>
              <a:off x="937" y="3008"/>
              <a:ext cx="246" cy="246"/>
            </a:xfrm>
            <a:prstGeom prst="rect">
              <a:avLst/>
            </a:prstGeom>
            <a:solidFill>
              <a:srgbClr val="C0C0C0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617" name="Rectangle 47"/>
            <p:cNvSpPr>
              <a:spLocks noChangeArrowheads="1"/>
            </p:cNvSpPr>
            <p:nvPr/>
          </p:nvSpPr>
          <p:spPr bwMode="auto">
            <a:xfrm>
              <a:off x="691" y="2762"/>
              <a:ext cx="246" cy="246"/>
            </a:xfrm>
            <a:prstGeom prst="rect">
              <a:avLst/>
            </a:prstGeom>
            <a:solidFill>
              <a:srgbClr val="C0C0C0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618" name="Rectangle 48"/>
            <p:cNvSpPr>
              <a:spLocks noChangeArrowheads="1"/>
            </p:cNvSpPr>
            <p:nvPr/>
          </p:nvSpPr>
          <p:spPr bwMode="auto">
            <a:xfrm>
              <a:off x="937" y="2517"/>
              <a:ext cx="246" cy="245"/>
            </a:xfrm>
            <a:prstGeom prst="rect">
              <a:avLst/>
            </a:prstGeom>
            <a:solidFill>
              <a:srgbClr val="C0C0C0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619" name="Rectangle 49"/>
            <p:cNvSpPr>
              <a:spLocks noChangeArrowheads="1"/>
            </p:cNvSpPr>
            <p:nvPr/>
          </p:nvSpPr>
          <p:spPr bwMode="auto">
            <a:xfrm>
              <a:off x="691" y="3499"/>
              <a:ext cx="246" cy="246"/>
            </a:xfrm>
            <a:prstGeom prst="rect">
              <a:avLst/>
            </a:prstGeom>
            <a:solidFill>
              <a:srgbClr val="C0C0C0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620" name="Rectangle 50"/>
            <p:cNvSpPr>
              <a:spLocks noChangeArrowheads="1"/>
            </p:cNvSpPr>
            <p:nvPr/>
          </p:nvSpPr>
          <p:spPr bwMode="auto">
            <a:xfrm>
              <a:off x="937" y="3254"/>
              <a:ext cx="246" cy="245"/>
            </a:xfrm>
            <a:prstGeom prst="rect">
              <a:avLst/>
            </a:prstGeom>
            <a:solidFill>
              <a:srgbClr val="C0C0C0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621" name="Rectangle 51"/>
            <p:cNvSpPr>
              <a:spLocks noChangeArrowheads="1"/>
            </p:cNvSpPr>
            <p:nvPr/>
          </p:nvSpPr>
          <p:spPr bwMode="auto">
            <a:xfrm>
              <a:off x="691" y="3008"/>
              <a:ext cx="246" cy="246"/>
            </a:xfrm>
            <a:prstGeom prst="rect">
              <a:avLst/>
            </a:prstGeom>
            <a:solidFill>
              <a:srgbClr val="C0C0C0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622" name="Rectangle 52"/>
            <p:cNvSpPr>
              <a:spLocks noChangeArrowheads="1"/>
            </p:cNvSpPr>
            <p:nvPr/>
          </p:nvSpPr>
          <p:spPr bwMode="auto">
            <a:xfrm>
              <a:off x="937" y="2762"/>
              <a:ext cx="246" cy="246"/>
            </a:xfrm>
            <a:prstGeom prst="rect">
              <a:avLst/>
            </a:prstGeom>
            <a:solidFill>
              <a:srgbClr val="C0C0C0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623" name="Rectangle 53"/>
            <p:cNvSpPr>
              <a:spLocks noChangeArrowheads="1"/>
            </p:cNvSpPr>
            <p:nvPr/>
          </p:nvSpPr>
          <p:spPr bwMode="auto">
            <a:xfrm>
              <a:off x="691" y="2517"/>
              <a:ext cx="246" cy="245"/>
            </a:xfrm>
            <a:prstGeom prst="rect">
              <a:avLst/>
            </a:prstGeom>
            <a:solidFill>
              <a:srgbClr val="C0C0C0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624" name="Rectangle 54"/>
            <p:cNvSpPr>
              <a:spLocks noChangeArrowheads="1"/>
            </p:cNvSpPr>
            <p:nvPr/>
          </p:nvSpPr>
          <p:spPr bwMode="auto">
            <a:xfrm>
              <a:off x="3640" y="2517"/>
              <a:ext cx="246" cy="245"/>
            </a:xfrm>
            <a:prstGeom prst="rect">
              <a:avLst/>
            </a:prstGeom>
            <a:solidFill>
              <a:srgbClr val="C0C0C0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625" name="Rectangle 55"/>
            <p:cNvSpPr>
              <a:spLocks noChangeArrowheads="1"/>
            </p:cNvSpPr>
            <p:nvPr/>
          </p:nvSpPr>
          <p:spPr bwMode="auto">
            <a:xfrm>
              <a:off x="3640" y="2762"/>
              <a:ext cx="246" cy="246"/>
            </a:xfrm>
            <a:prstGeom prst="rect">
              <a:avLst/>
            </a:prstGeom>
            <a:solidFill>
              <a:srgbClr val="C0C0C0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626" name="Rectangle 56"/>
            <p:cNvSpPr>
              <a:spLocks noChangeArrowheads="1"/>
            </p:cNvSpPr>
            <p:nvPr/>
          </p:nvSpPr>
          <p:spPr bwMode="auto">
            <a:xfrm>
              <a:off x="3886" y="2762"/>
              <a:ext cx="246" cy="246"/>
            </a:xfrm>
            <a:prstGeom prst="rect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627" name="Rectangle 57"/>
            <p:cNvSpPr>
              <a:spLocks noChangeArrowheads="1"/>
            </p:cNvSpPr>
            <p:nvPr/>
          </p:nvSpPr>
          <p:spPr bwMode="auto">
            <a:xfrm>
              <a:off x="3640" y="3008"/>
              <a:ext cx="246" cy="246"/>
            </a:xfrm>
            <a:prstGeom prst="rect">
              <a:avLst/>
            </a:prstGeom>
            <a:solidFill>
              <a:srgbClr val="C0C0C0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628" name="Rectangle 58"/>
            <p:cNvSpPr>
              <a:spLocks noChangeArrowheads="1"/>
            </p:cNvSpPr>
            <p:nvPr/>
          </p:nvSpPr>
          <p:spPr bwMode="auto">
            <a:xfrm>
              <a:off x="3640" y="3254"/>
              <a:ext cx="246" cy="245"/>
            </a:xfrm>
            <a:prstGeom prst="rect">
              <a:avLst/>
            </a:prstGeom>
            <a:solidFill>
              <a:srgbClr val="C0C0C0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629" name="Rectangle 59"/>
            <p:cNvSpPr>
              <a:spLocks noChangeArrowheads="1"/>
            </p:cNvSpPr>
            <p:nvPr/>
          </p:nvSpPr>
          <p:spPr bwMode="auto">
            <a:xfrm>
              <a:off x="3640" y="3499"/>
              <a:ext cx="246" cy="246"/>
            </a:xfrm>
            <a:prstGeom prst="rect">
              <a:avLst/>
            </a:prstGeom>
            <a:solidFill>
              <a:srgbClr val="C0C0C0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630" name="Rectangle 60"/>
            <p:cNvSpPr>
              <a:spLocks noChangeArrowheads="1"/>
            </p:cNvSpPr>
            <p:nvPr/>
          </p:nvSpPr>
          <p:spPr bwMode="auto">
            <a:xfrm>
              <a:off x="3886" y="3008"/>
              <a:ext cx="246" cy="246"/>
            </a:xfrm>
            <a:prstGeom prst="rect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631" name="Rectangle 61"/>
            <p:cNvSpPr>
              <a:spLocks noChangeArrowheads="1"/>
            </p:cNvSpPr>
            <p:nvPr/>
          </p:nvSpPr>
          <p:spPr bwMode="auto">
            <a:xfrm>
              <a:off x="3886" y="3254"/>
              <a:ext cx="246" cy="245"/>
            </a:xfrm>
            <a:prstGeom prst="rect">
              <a:avLst/>
            </a:prstGeom>
            <a:solidFill>
              <a:srgbClr val="A50021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632" name="Rectangle 62"/>
            <p:cNvSpPr>
              <a:spLocks noChangeArrowheads="1"/>
            </p:cNvSpPr>
            <p:nvPr/>
          </p:nvSpPr>
          <p:spPr bwMode="auto">
            <a:xfrm>
              <a:off x="3886" y="3499"/>
              <a:ext cx="246" cy="246"/>
            </a:xfrm>
            <a:prstGeom prst="rect">
              <a:avLst/>
            </a:prstGeom>
            <a:solidFill>
              <a:srgbClr val="A50021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633" name="Rectangle 63"/>
            <p:cNvSpPr>
              <a:spLocks noChangeArrowheads="1"/>
            </p:cNvSpPr>
            <p:nvPr/>
          </p:nvSpPr>
          <p:spPr bwMode="auto">
            <a:xfrm>
              <a:off x="4132" y="3008"/>
              <a:ext cx="246" cy="246"/>
            </a:xfrm>
            <a:prstGeom prst="rect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634" name="Rectangle 64"/>
            <p:cNvSpPr>
              <a:spLocks noChangeArrowheads="1"/>
            </p:cNvSpPr>
            <p:nvPr/>
          </p:nvSpPr>
          <p:spPr bwMode="auto">
            <a:xfrm>
              <a:off x="4132" y="3254"/>
              <a:ext cx="246" cy="245"/>
            </a:xfrm>
            <a:prstGeom prst="rect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635" name="Rectangle 65"/>
            <p:cNvSpPr>
              <a:spLocks noChangeArrowheads="1"/>
            </p:cNvSpPr>
            <p:nvPr/>
          </p:nvSpPr>
          <p:spPr bwMode="auto">
            <a:xfrm>
              <a:off x="4132" y="3499"/>
              <a:ext cx="246" cy="246"/>
            </a:xfrm>
            <a:prstGeom prst="rect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23636" name="Group 66"/>
            <p:cNvGrpSpPr>
              <a:grpSpLocks/>
            </p:cNvGrpSpPr>
            <p:nvPr/>
          </p:nvGrpSpPr>
          <p:grpSpPr bwMode="auto">
            <a:xfrm>
              <a:off x="691" y="2271"/>
              <a:ext cx="4424" cy="1474"/>
              <a:chOff x="727" y="2262"/>
              <a:chExt cx="4424" cy="1474"/>
            </a:xfrm>
          </p:grpSpPr>
          <p:sp>
            <p:nvSpPr>
              <p:cNvPr id="23677" name="Rectangle 67"/>
              <p:cNvSpPr>
                <a:spLocks noChangeArrowheads="1"/>
              </p:cNvSpPr>
              <p:nvPr/>
            </p:nvSpPr>
            <p:spPr bwMode="auto">
              <a:xfrm>
                <a:off x="727" y="2262"/>
                <a:ext cx="246" cy="246"/>
              </a:xfrm>
              <a:prstGeom prst="rect">
                <a:avLst/>
              </a:prstGeom>
              <a:solidFill>
                <a:srgbClr val="000066"/>
              </a:solidFill>
              <a:ln w="254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678" name="Rectangle 68"/>
              <p:cNvSpPr>
                <a:spLocks noChangeArrowheads="1"/>
              </p:cNvSpPr>
              <p:nvPr/>
            </p:nvSpPr>
            <p:spPr bwMode="auto">
              <a:xfrm>
                <a:off x="4905" y="2262"/>
                <a:ext cx="246" cy="246"/>
              </a:xfrm>
              <a:prstGeom prst="rect">
                <a:avLst/>
              </a:prstGeom>
              <a:solidFill>
                <a:srgbClr val="000066"/>
              </a:solidFill>
              <a:ln w="254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679" name="Rectangle 69"/>
              <p:cNvSpPr>
                <a:spLocks noChangeArrowheads="1"/>
              </p:cNvSpPr>
              <p:nvPr/>
            </p:nvSpPr>
            <p:spPr bwMode="auto">
              <a:xfrm>
                <a:off x="3922" y="2508"/>
                <a:ext cx="246" cy="245"/>
              </a:xfrm>
              <a:prstGeom prst="rect">
                <a:avLst/>
              </a:prstGeom>
              <a:solidFill>
                <a:srgbClr val="000066"/>
              </a:solidFill>
              <a:ln w="254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680" name="Rectangle 70"/>
              <p:cNvSpPr>
                <a:spLocks noChangeArrowheads="1"/>
              </p:cNvSpPr>
              <p:nvPr/>
            </p:nvSpPr>
            <p:spPr bwMode="auto">
              <a:xfrm>
                <a:off x="4168" y="2508"/>
                <a:ext cx="246" cy="245"/>
              </a:xfrm>
              <a:prstGeom prst="rect">
                <a:avLst/>
              </a:prstGeom>
              <a:solidFill>
                <a:srgbClr val="000066"/>
              </a:solidFill>
              <a:ln w="254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681" name="Rectangle 71"/>
              <p:cNvSpPr>
                <a:spLocks noChangeArrowheads="1"/>
              </p:cNvSpPr>
              <p:nvPr/>
            </p:nvSpPr>
            <p:spPr bwMode="auto">
              <a:xfrm>
                <a:off x="4414" y="2508"/>
                <a:ext cx="245" cy="245"/>
              </a:xfrm>
              <a:prstGeom prst="rect">
                <a:avLst/>
              </a:prstGeom>
              <a:solidFill>
                <a:srgbClr val="000066"/>
              </a:solidFill>
              <a:ln w="254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682" name="Rectangle 72"/>
              <p:cNvSpPr>
                <a:spLocks noChangeArrowheads="1"/>
              </p:cNvSpPr>
              <p:nvPr/>
            </p:nvSpPr>
            <p:spPr bwMode="auto">
              <a:xfrm>
                <a:off x="4168" y="2753"/>
                <a:ext cx="246" cy="246"/>
              </a:xfrm>
              <a:prstGeom prst="rect">
                <a:avLst/>
              </a:prstGeom>
              <a:solidFill>
                <a:srgbClr val="000066"/>
              </a:solidFill>
              <a:ln w="254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683" name="Rectangle 73"/>
              <p:cNvSpPr>
                <a:spLocks noChangeArrowheads="1"/>
              </p:cNvSpPr>
              <p:nvPr/>
            </p:nvSpPr>
            <p:spPr bwMode="auto">
              <a:xfrm>
                <a:off x="4905" y="2508"/>
                <a:ext cx="246" cy="245"/>
              </a:xfrm>
              <a:prstGeom prst="rect">
                <a:avLst/>
              </a:prstGeom>
              <a:solidFill>
                <a:srgbClr val="000066"/>
              </a:solidFill>
              <a:ln w="254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684" name="Rectangle 74"/>
              <p:cNvSpPr>
                <a:spLocks noChangeArrowheads="1"/>
              </p:cNvSpPr>
              <p:nvPr/>
            </p:nvSpPr>
            <p:spPr bwMode="auto">
              <a:xfrm>
                <a:off x="4905" y="2753"/>
                <a:ext cx="246" cy="246"/>
              </a:xfrm>
              <a:prstGeom prst="rect">
                <a:avLst/>
              </a:prstGeom>
              <a:solidFill>
                <a:srgbClr val="000066"/>
              </a:solidFill>
              <a:ln w="254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685" name="Rectangle 75"/>
              <p:cNvSpPr>
                <a:spLocks noChangeArrowheads="1"/>
              </p:cNvSpPr>
              <p:nvPr/>
            </p:nvSpPr>
            <p:spPr bwMode="auto">
              <a:xfrm>
                <a:off x="4905" y="2999"/>
                <a:ext cx="246" cy="246"/>
              </a:xfrm>
              <a:prstGeom prst="rect">
                <a:avLst/>
              </a:prstGeom>
              <a:solidFill>
                <a:srgbClr val="000066"/>
              </a:solidFill>
              <a:ln w="254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686" name="Rectangle 76"/>
              <p:cNvSpPr>
                <a:spLocks noChangeArrowheads="1"/>
              </p:cNvSpPr>
              <p:nvPr/>
            </p:nvSpPr>
            <p:spPr bwMode="auto">
              <a:xfrm>
                <a:off x="4905" y="3245"/>
                <a:ext cx="246" cy="245"/>
              </a:xfrm>
              <a:prstGeom prst="rect">
                <a:avLst/>
              </a:prstGeom>
              <a:solidFill>
                <a:srgbClr val="000066"/>
              </a:solidFill>
              <a:ln w="254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687" name="Rectangle 77"/>
              <p:cNvSpPr>
                <a:spLocks noChangeArrowheads="1"/>
              </p:cNvSpPr>
              <p:nvPr/>
            </p:nvSpPr>
            <p:spPr bwMode="auto">
              <a:xfrm>
                <a:off x="4905" y="3490"/>
                <a:ext cx="246" cy="246"/>
              </a:xfrm>
              <a:prstGeom prst="rect">
                <a:avLst/>
              </a:prstGeom>
              <a:solidFill>
                <a:srgbClr val="000066"/>
              </a:solidFill>
              <a:ln w="254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688" name="Rectangle 78"/>
              <p:cNvSpPr>
                <a:spLocks noChangeArrowheads="1"/>
              </p:cNvSpPr>
              <p:nvPr/>
            </p:nvSpPr>
            <p:spPr bwMode="auto">
              <a:xfrm>
                <a:off x="4659" y="2508"/>
                <a:ext cx="246" cy="245"/>
              </a:xfrm>
              <a:prstGeom prst="rect">
                <a:avLst/>
              </a:prstGeom>
              <a:solidFill>
                <a:srgbClr val="000066"/>
              </a:solidFill>
              <a:ln w="254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689" name="Rectangle 79"/>
              <p:cNvSpPr>
                <a:spLocks noChangeArrowheads="1"/>
              </p:cNvSpPr>
              <p:nvPr/>
            </p:nvSpPr>
            <p:spPr bwMode="auto">
              <a:xfrm>
                <a:off x="4659" y="2753"/>
                <a:ext cx="246" cy="246"/>
              </a:xfrm>
              <a:prstGeom prst="rect">
                <a:avLst/>
              </a:prstGeom>
              <a:solidFill>
                <a:srgbClr val="000066"/>
              </a:solidFill>
              <a:ln w="254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690" name="Rectangle 80"/>
              <p:cNvSpPr>
                <a:spLocks noChangeArrowheads="1"/>
              </p:cNvSpPr>
              <p:nvPr/>
            </p:nvSpPr>
            <p:spPr bwMode="auto">
              <a:xfrm>
                <a:off x="4414" y="2753"/>
                <a:ext cx="245" cy="246"/>
              </a:xfrm>
              <a:prstGeom prst="rect">
                <a:avLst/>
              </a:prstGeom>
              <a:solidFill>
                <a:srgbClr val="000066"/>
              </a:solidFill>
              <a:ln w="254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691" name="Rectangle 81"/>
              <p:cNvSpPr>
                <a:spLocks noChangeArrowheads="1"/>
              </p:cNvSpPr>
              <p:nvPr/>
            </p:nvSpPr>
            <p:spPr bwMode="auto">
              <a:xfrm>
                <a:off x="4659" y="2999"/>
                <a:ext cx="246" cy="246"/>
              </a:xfrm>
              <a:prstGeom prst="rect">
                <a:avLst/>
              </a:prstGeom>
              <a:solidFill>
                <a:srgbClr val="000066"/>
              </a:solidFill>
              <a:ln w="254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692" name="Rectangle 82"/>
              <p:cNvSpPr>
                <a:spLocks noChangeArrowheads="1"/>
              </p:cNvSpPr>
              <p:nvPr/>
            </p:nvSpPr>
            <p:spPr bwMode="auto">
              <a:xfrm>
                <a:off x="4414" y="2999"/>
                <a:ext cx="245" cy="246"/>
              </a:xfrm>
              <a:prstGeom prst="rect">
                <a:avLst/>
              </a:prstGeom>
              <a:solidFill>
                <a:srgbClr val="000066"/>
              </a:solidFill>
              <a:ln w="254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693" name="Rectangle 83"/>
              <p:cNvSpPr>
                <a:spLocks noChangeArrowheads="1"/>
              </p:cNvSpPr>
              <p:nvPr/>
            </p:nvSpPr>
            <p:spPr bwMode="auto">
              <a:xfrm>
                <a:off x="4659" y="3245"/>
                <a:ext cx="246" cy="245"/>
              </a:xfrm>
              <a:prstGeom prst="rect">
                <a:avLst/>
              </a:prstGeom>
              <a:solidFill>
                <a:srgbClr val="000066"/>
              </a:solidFill>
              <a:ln w="254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3637" name="Rectangle 84"/>
            <p:cNvSpPr>
              <a:spLocks noChangeArrowheads="1"/>
            </p:cNvSpPr>
            <p:nvPr/>
          </p:nvSpPr>
          <p:spPr bwMode="auto">
            <a:xfrm>
              <a:off x="4623" y="3499"/>
              <a:ext cx="246" cy="246"/>
            </a:xfrm>
            <a:prstGeom prst="rect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638" name="Rectangle 85"/>
            <p:cNvSpPr>
              <a:spLocks noChangeArrowheads="1"/>
            </p:cNvSpPr>
            <p:nvPr/>
          </p:nvSpPr>
          <p:spPr bwMode="auto">
            <a:xfrm>
              <a:off x="4378" y="3254"/>
              <a:ext cx="245" cy="245"/>
            </a:xfrm>
            <a:prstGeom prst="rect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639" name="Rectangle 86"/>
            <p:cNvSpPr>
              <a:spLocks noChangeArrowheads="1"/>
            </p:cNvSpPr>
            <p:nvPr/>
          </p:nvSpPr>
          <p:spPr bwMode="auto">
            <a:xfrm>
              <a:off x="4378" y="3499"/>
              <a:ext cx="245" cy="246"/>
            </a:xfrm>
            <a:prstGeom prst="rect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640" name="Rectangle 87"/>
            <p:cNvSpPr>
              <a:spLocks noChangeArrowheads="1"/>
            </p:cNvSpPr>
            <p:nvPr/>
          </p:nvSpPr>
          <p:spPr bwMode="auto">
            <a:xfrm>
              <a:off x="3395" y="3008"/>
              <a:ext cx="245" cy="246"/>
            </a:xfrm>
            <a:prstGeom prst="rect">
              <a:avLst/>
            </a:prstGeom>
            <a:solidFill>
              <a:srgbClr val="C0C0C0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641" name="Rectangle 88"/>
            <p:cNvSpPr>
              <a:spLocks noChangeArrowheads="1"/>
            </p:cNvSpPr>
            <p:nvPr/>
          </p:nvSpPr>
          <p:spPr bwMode="auto">
            <a:xfrm>
              <a:off x="3395" y="3254"/>
              <a:ext cx="245" cy="245"/>
            </a:xfrm>
            <a:prstGeom prst="rect">
              <a:avLst/>
            </a:prstGeom>
            <a:solidFill>
              <a:srgbClr val="C0C0C0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642" name="Rectangle 89"/>
            <p:cNvSpPr>
              <a:spLocks noChangeArrowheads="1"/>
            </p:cNvSpPr>
            <p:nvPr/>
          </p:nvSpPr>
          <p:spPr bwMode="auto">
            <a:xfrm>
              <a:off x="3395" y="3499"/>
              <a:ext cx="245" cy="246"/>
            </a:xfrm>
            <a:prstGeom prst="rect">
              <a:avLst/>
            </a:prstGeom>
            <a:solidFill>
              <a:srgbClr val="A50021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643" name="Rectangle 90"/>
            <p:cNvSpPr>
              <a:spLocks noChangeArrowheads="1"/>
            </p:cNvSpPr>
            <p:nvPr/>
          </p:nvSpPr>
          <p:spPr bwMode="auto">
            <a:xfrm>
              <a:off x="3149" y="3008"/>
              <a:ext cx="246" cy="246"/>
            </a:xfrm>
            <a:prstGeom prst="rect">
              <a:avLst/>
            </a:prstGeom>
            <a:solidFill>
              <a:srgbClr val="A50021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644" name="Rectangle 91"/>
            <p:cNvSpPr>
              <a:spLocks noChangeArrowheads="1"/>
            </p:cNvSpPr>
            <p:nvPr/>
          </p:nvSpPr>
          <p:spPr bwMode="auto">
            <a:xfrm>
              <a:off x="3149" y="3254"/>
              <a:ext cx="246" cy="245"/>
            </a:xfrm>
            <a:prstGeom prst="rect">
              <a:avLst/>
            </a:prstGeom>
            <a:solidFill>
              <a:srgbClr val="C0C0C0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645" name="Rectangle 92"/>
            <p:cNvSpPr>
              <a:spLocks noChangeArrowheads="1"/>
            </p:cNvSpPr>
            <p:nvPr/>
          </p:nvSpPr>
          <p:spPr bwMode="auto">
            <a:xfrm>
              <a:off x="3149" y="3499"/>
              <a:ext cx="246" cy="246"/>
            </a:xfrm>
            <a:prstGeom prst="rect">
              <a:avLst/>
            </a:prstGeom>
            <a:solidFill>
              <a:srgbClr val="A50021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646" name="Rectangle 93"/>
            <p:cNvSpPr>
              <a:spLocks noChangeArrowheads="1"/>
            </p:cNvSpPr>
            <p:nvPr/>
          </p:nvSpPr>
          <p:spPr bwMode="auto">
            <a:xfrm>
              <a:off x="2903" y="3008"/>
              <a:ext cx="246" cy="246"/>
            </a:xfrm>
            <a:prstGeom prst="rect">
              <a:avLst/>
            </a:prstGeom>
            <a:solidFill>
              <a:srgbClr val="A50021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647" name="Rectangle 94"/>
            <p:cNvSpPr>
              <a:spLocks noChangeArrowheads="1"/>
            </p:cNvSpPr>
            <p:nvPr/>
          </p:nvSpPr>
          <p:spPr bwMode="auto">
            <a:xfrm>
              <a:off x="2903" y="3254"/>
              <a:ext cx="246" cy="245"/>
            </a:xfrm>
            <a:prstGeom prst="rect">
              <a:avLst/>
            </a:prstGeom>
            <a:solidFill>
              <a:srgbClr val="A50021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648" name="Rectangle 95"/>
            <p:cNvSpPr>
              <a:spLocks noChangeArrowheads="1"/>
            </p:cNvSpPr>
            <p:nvPr/>
          </p:nvSpPr>
          <p:spPr bwMode="auto">
            <a:xfrm>
              <a:off x="2903" y="3499"/>
              <a:ext cx="246" cy="246"/>
            </a:xfrm>
            <a:prstGeom prst="rect">
              <a:avLst/>
            </a:prstGeom>
            <a:solidFill>
              <a:srgbClr val="A50021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649" name="Rectangle 96"/>
            <p:cNvSpPr>
              <a:spLocks noChangeArrowheads="1"/>
            </p:cNvSpPr>
            <p:nvPr/>
          </p:nvSpPr>
          <p:spPr bwMode="auto">
            <a:xfrm>
              <a:off x="1183" y="3008"/>
              <a:ext cx="245" cy="246"/>
            </a:xfrm>
            <a:prstGeom prst="rect">
              <a:avLst/>
            </a:prstGeom>
            <a:solidFill>
              <a:srgbClr val="A50021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650" name="Rectangle 97"/>
            <p:cNvSpPr>
              <a:spLocks noChangeArrowheads="1"/>
            </p:cNvSpPr>
            <p:nvPr/>
          </p:nvSpPr>
          <p:spPr bwMode="auto">
            <a:xfrm>
              <a:off x="1183" y="3254"/>
              <a:ext cx="245" cy="245"/>
            </a:xfrm>
            <a:prstGeom prst="rect">
              <a:avLst/>
            </a:prstGeom>
            <a:solidFill>
              <a:srgbClr val="A50021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651" name="Rectangle 98"/>
            <p:cNvSpPr>
              <a:spLocks noChangeArrowheads="1"/>
            </p:cNvSpPr>
            <p:nvPr/>
          </p:nvSpPr>
          <p:spPr bwMode="auto">
            <a:xfrm>
              <a:off x="1183" y="3499"/>
              <a:ext cx="245" cy="246"/>
            </a:xfrm>
            <a:prstGeom prst="rect">
              <a:avLst/>
            </a:prstGeom>
            <a:solidFill>
              <a:srgbClr val="A50021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652" name="Rectangle 99"/>
            <p:cNvSpPr>
              <a:spLocks noChangeArrowheads="1"/>
            </p:cNvSpPr>
            <p:nvPr/>
          </p:nvSpPr>
          <p:spPr bwMode="auto">
            <a:xfrm>
              <a:off x="1183" y="3745"/>
              <a:ext cx="245" cy="246"/>
            </a:xfrm>
            <a:prstGeom prst="rect">
              <a:avLst/>
            </a:prstGeom>
            <a:solidFill>
              <a:srgbClr val="A50021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653" name="Rectangle 100"/>
            <p:cNvSpPr>
              <a:spLocks noChangeArrowheads="1"/>
            </p:cNvSpPr>
            <p:nvPr/>
          </p:nvSpPr>
          <p:spPr bwMode="auto">
            <a:xfrm>
              <a:off x="1428" y="3008"/>
              <a:ext cx="246" cy="246"/>
            </a:xfrm>
            <a:prstGeom prst="rect">
              <a:avLst/>
            </a:prstGeom>
            <a:solidFill>
              <a:srgbClr val="A50021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654" name="Rectangle 101"/>
            <p:cNvSpPr>
              <a:spLocks noChangeArrowheads="1"/>
            </p:cNvSpPr>
            <p:nvPr/>
          </p:nvSpPr>
          <p:spPr bwMode="auto">
            <a:xfrm>
              <a:off x="1428" y="3254"/>
              <a:ext cx="246" cy="245"/>
            </a:xfrm>
            <a:prstGeom prst="rect">
              <a:avLst/>
            </a:prstGeom>
            <a:solidFill>
              <a:srgbClr val="A50021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655" name="Rectangle 102"/>
            <p:cNvSpPr>
              <a:spLocks noChangeArrowheads="1"/>
            </p:cNvSpPr>
            <p:nvPr/>
          </p:nvSpPr>
          <p:spPr bwMode="auto">
            <a:xfrm>
              <a:off x="1428" y="3499"/>
              <a:ext cx="246" cy="246"/>
            </a:xfrm>
            <a:prstGeom prst="rect">
              <a:avLst/>
            </a:prstGeom>
            <a:solidFill>
              <a:srgbClr val="A50021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656" name="Rectangle 103"/>
            <p:cNvSpPr>
              <a:spLocks noChangeArrowheads="1"/>
            </p:cNvSpPr>
            <p:nvPr/>
          </p:nvSpPr>
          <p:spPr bwMode="auto">
            <a:xfrm>
              <a:off x="1428" y="3745"/>
              <a:ext cx="246" cy="246"/>
            </a:xfrm>
            <a:prstGeom prst="rect">
              <a:avLst/>
            </a:prstGeom>
            <a:solidFill>
              <a:srgbClr val="A50021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657" name="Rectangle 104"/>
            <p:cNvSpPr>
              <a:spLocks noChangeArrowheads="1"/>
            </p:cNvSpPr>
            <p:nvPr/>
          </p:nvSpPr>
          <p:spPr bwMode="auto">
            <a:xfrm>
              <a:off x="1674" y="3008"/>
              <a:ext cx="246" cy="246"/>
            </a:xfrm>
            <a:prstGeom prst="rect">
              <a:avLst/>
            </a:prstGeom>
            <a:solidFill>
              <a:srgbClr val="A50021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658" name="Rectangle 105"/>
            <p:cNvSpPr>
              <a:spLocks noChangeArrowheads="1"/>
            </p:cNvSpPr>
            <p:nvPr/>
          </p:nvSpPr>
          <p:spPr bwMode="auto">
            <a:xfrm>
              <a:off x="1674" y="3254"/>
              <a:ext cx="246" cy="245"/>
            </a:xfrm>
            <a:prstGeom prst="rect">
              <a:avLst/>
            </a:prstGeom>
            <a:solidFill>
              <a:srgbClr val="A50021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659" name="Rectangle 106"/>
            <p:cNvSpPr>
              <a:spLocks noChangeArrowheads="1"/>
            </p:cNvSpPr>
            <p:nvPr/>
          </p:nvSpPr>
          <p:spPr bwMode="auto">
            <a:xfrm>
              <a:off x="1674" y="3499"/>
              <a:ext cx="246" cy="246"/>
            </a:xfrm>
            <a:prstGeom prst="rect">
              <a:avLst/>
            </a:prstGeom>
            <a:solidFill>
              <a:srgbClr val="A50021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660" name="Rectangle 107"/>
            <p:cNvSpPr>
              <a:spLocks noChangeArrowheads="1"/>
            </p:cNvSpPr>
            <p:nvPr/>
          </p:nvSpPr>
          <p:spPr bwMode="auto">
            <a:xfrm>
              <a:off x="1674" y="3745"/>
              <a:ext cx="246" cy="246"/>
            </a:xfrm>
            <a:prstGeom prst="rect">
              <a:avLst/>
            </a:prstGeom>
            <a:solidFill>
              <a:srgbClr val="A50021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661" name="Rectangle 108"/>
            <p:cNvSpPr>
              <a:spLocks noChangeArrowheads="1"/>
            </p:cNvSpPr>
            <p:nvPr/>
          </p:nvSpPr>
          <p:spPr bwMode="auto">
            <a:xfrm>
              <a:off x="1920" y="3008"/>
              <a:ext cx="246" cy="246"/>
            </a:xfrm>
            <a:prstGeom prst="rect">
              <a:avLst/>
            </a:prstGeom>
            <a:solidFill>
              <a:srgbClr val="A50021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662" name="Rectangle 109"/>
            <p:cNvSpPr>
              <a:spLocks noChangeArrowheads="1"/>
            </p:cNvSpPr>
            <p:nvPr/>
          </p:nvSpPr>
          <p:spPr bwMode="auto">
            <a:xfrm>
              <a:off x="1920" y="3254"/>
              <a:ext cx="246" cy="245"/>
            </a:xfrm>
            <a:prstGeom prst="rect">
              <a:avLst/>
            </a:prstGeom>
            <a:solidFill>
              <a:srgbClr val="A50021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663" name="Rectangle 110"/>
            <p:cNvSpPr>
              <a:spLocks noChangeArrowheads="1"/>
            </p:cNvSpPr>
            <p:nvPr/>
          </p:nvSpPr>
          <p:spPr bwMode="auto">
            <a:xfrm>
              <a:off x="1920" y="3499"/>
              <a:ext cx="246" cy="246"/>
            </a:xfrm>
            <a:prstGeom prst="rect">
              <a:avLst/>
            </a:prstGeom>
            <a:solidFill>
              <a:srgbClr val="A50021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664" name="Rectangle 111"/>
            <p:cNvSpPr>
              <a:spLocks noChangeArrowheads="1"/>
            </p:cNvSpPr>
            <p:nvPr/>
          </p:nvSpPr>
          <p:spPr bwMode="auto">
            <a:xfrm>
              <a:off x="1920" y="3745"/>
              <a:ext cx="246" cy="246"/>
            </a:xfrm>
            <a:prstGeom prst="rect">
              <a:avLst/>
            </a:prstGeom>
            <a:solidFill>
              <a:srgbClr val="A50021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665" name="Rectangle 112"/>
            <p:cNvSpPr>
              <a:spLocks noChangeArrowheads="1"/>
            </p:cNvSpPr>
            <p:nvPr/>
          </p:nvSpPr>
          <p:spPr bwMode="auto">
            <a:xfrm>
              <a:off x="2166" y="3008"/>
              <a:ext cx="245" cy="246"/>
            </a:xfrm>
            <a:prstGeom prst="rect">
              <a:avLst/>
            </a:prstGeom>
            <a:solidFill>
              <a:srgbClr val="A50021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666" name="Rectangle 113"/>
            <p:cNvSpPr>
              <a:spLocks noChangeArrowheads="1"/>
            </p:cNvSpPr>
            <p:nvPr/>
          </p:nvSpPr>
          <p:spPr bwMode="auto">
            <a:xfrm>
              <a:off x="2166" y="3254"/>
              <a:ext cx="245" cy="245"/>
            </a:xfrm>
            <a:prstGeom prst="rect">
              <a:avLst/>
            </a:prstGeom>
            <a:solidFill>
              <a:srgbClr val="A50021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667" name="Rectangle 114"/>
            <p:cNvSpPr>
              <a:spLocks noChangeArrowheads="1"/>
            </p:cNvSpPr>
            <p:nvPr/>
          </p:nvSpPr>
          <p:spPr bwMode="auto">
            <a:xfrm>
              <a:off x="2166" y="3499"/>
              <a:ext cx="245" cy="246"/>
            </a:xfrm>
            <a:prstGeom prst="rect">
              <a:avLst/>
            </a:prstGeom>
            <a:solidFill>
              <a:srgbClr val="A50021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668" name="Rectangle 115"/>
            <p:cNvSpPr>
              <a:spLocks noChangeArrowheads="1"/>
            </p:cNvSpPr>
            <p:nvPr/>
          </p:nvSpPr>
          <p:spPr bwMode="auto">
            <a:xfrm>
              <a:off x="2166" y="3745"/>
              <a:ext cx="245" cy="246"/>
            </a:xfrm>
            <a:prstGeom prst="rect">
              <a:avLst/>
            </a:prstGeom>
            <a:solidFill>
              <a:srgbClr val="A50021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669" name="Rectangle 116"/>
            <p:cNvSpPr>
              <a:spLocks noChangeArrowheads="1"/>
            </p:cNvSpPr>
            <p:nvPr/>
          </p:nvSpPr>
          <p:spPr bwMode="auto">
            <a:xfrm>
              <a:off x="2411" y="3008"/>
              <a:ext cx="246" cy="246"/>
            </a:xfrm>
            <a:prstGeom prst="rect">
              <a:avLst/>
            </a:prstGeom>
            <a:solidFill>
              <a:srgbClr val="A50021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670" name="Rectangle 117"/>
            <p:cNvSpPr>
              <a:spLocks noChangeArrowheads="1"/>
            </p:cNvSpPr>
            <p:nvPr/>
          </p:nvSpPr>
          <p:spPr bwMode="auto">
            <a:xfrm>
              <a:off x="2411" y="3254"/>
              <a:ext cx="246" cy="245"/>
            </a:xfrm>
            <a:prstGeom prst="rect">
              <a:avLst/>
            </a:prstGeom>
            <a:solidFill>
              <a:srgbClr val="A50021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671" name="Rectangle 118"/>
            <p:cNvSpPr>
              <a:spLocks noChangeArrowheads="1"/>
            </p:cNvSpPr>
            <p:nvPr/>
          </p:nvSpPr>
          <p:spPr bwMode="auto">
            <a:xfrm>
              <a:off x="2411" y="3499"/>
              <a:ext cx="246" cy="246"/>
            </a:xfrm>
            <a:prstGeom prst="rect">
              <a:avLst/>
            </a:prstGeom>
            <a:solidFill>
              <a:srgbClr val="A50021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672" name="Rectangle 119"/>
            <p:cNvSpPr>
              <a:spLocks noChangeArrowheads="1"/>
            </p:cNvSpPr>
            <p:nvPr/>
          </p:nvSpPr>
          <p:spPr bwMode="auto">
            <a:xfrm>
              <a:off x="2411" y="3745"/>
              <a:ext cx="246" cy="246"/>
            </a:xfrm>
            <a:prstGeom prst="rect">
              <a:avLst/>
            </a:prstGeom>
            <a:solidFill>
              <a:srgbClr val="A50021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673" name="Rectangle 120"/>
            <p:cNvSpPr>
              <a:spLocks noChangeArrowheads="1"/>
            </p:cNvSpPr>
            <p:nvPr/>
          </p:nvSpPr>
          <p:spPr bwMode="auto">
            <a:xfrm>
              <a:off x="2657" y="3008"/>
              <a:ext cx="246" cy="246"/>
            </a:xfrm>
            <a:prstGeom prst="rect">
              <a:avLst/>
            </a:prstGeom>
            <a:solidFill>
              <a:srgbClr val="A50021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674" name="Rectangle 121"/>
            <p:cNvSpPr>
              <a:spLocks noChangeArrowheads="1"/>
            </p:cNvSpPr>
            <p:nvPr/>
          </p:nvSpPr>
          <p:spPr bwMode="auto">
            <a:xfrm>
              <a:off x="2657" y="3254"/>
              <a:ext cx="246" cy="245"/>
            </a:xfrm>
            <a:prstGeom prst="rect">
              <a:avLst/>
            </a:prstGeom>
            <a:solidFill>
              <a:srgbClr val="A50021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675" name="Rectangle 122"/>
            <p:cNvSpPr>
              <a:spLocks noChangeArrowheads="1"/>
            </p:cNvSpPr>
            <p:nvPr/>
          </p:nvSpPr>
          <p:spPr bwMode="auto">
            <a:xfrm>
              <a:off x="2657" y="3499"/>
              <a:ext cx="246" cy="246"/>
            </a:xfrm>
            <a:prstGeom prst="rect">
              <a:avLst/>
            </a:prstGeom>
            <a:solidFill>
              <a:srgbClr val="A50021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676" name="Rectangle 123"/>
            <p:cNvSpPr>
              <a:spLocks noChangeArrowheads="1"/>
            </p:cNvSpPr>
            <p:nvPr/>
          </p:nvSpPr>
          <p:spPr bwMode="auto">
            <a:xfrm>
              <a:off x="2657" y="3745"/>
              <a:ext cx="246" cy="246"/>
            </a:xfrm>
            <a:prstGeom prst="rect">
              <a:avLst/>
            </a:prstGeom>
            <a:solidFill>
              <a:srgbClr val="A50021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68732" name="Rectangle 124"/>
          <p:cNvSpPr>
            <a:spLocks noChangeArrowheads="1"/>
          </p:cNvSpPr>
          <p:nvPr/>
        </p:nvSpPr>
        <p:spPr bwMode="auto">
          <a:xfrm>
            <a:off x="674688" y="3365500"/>
            <a:ext cx="24796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800" b="0">
                <a:solidFill>
                  <a:srgbClr val="A50021"/>
                </a:solidFill>
              </a:rPr>
              <a:t>iron (III)</a:t>
            </a:r>
            <a:r>
              <a:rPr lang="en-US" sz="2800" b="0">
                <a:solidFill>
                  <a:srgbClr val="FF0000"/>
                </a:solidFill>
              </a:rPr>
              <a:t> </a:t>
            </a:r>
            <a:r>
              <a:rPr lang="en-US" sz="2800" b="0">
                <a:solidFill>
                  <a:srgbClr val="009900"/>
                </a:solidFill>
              </a:rPr>
              <a:t>nitrite</a:t>
            </a:r>
            <a:r>
              <a:rPr lang="en-US" sz="280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68733" name="Rectangle 125"/>
          <p:cNvSpPr>
            <a:spLocks noChangeArrowheads="1"/>
          </p:cNvSpPr>
          <p:nvPr/>
        </p:nvSpPr>
        <p:spPr bwMode="auto">
          <a:xfrm>
            <a:off x="688975" y="4016375"/>
            <a:ext cx="37909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800" b="0">
                <a:solidFill>
                  <a:srgbClr val="009900"/>
                </a:solidFill>
              </a:rPr>
              <a:t>ammonium</a:t>
            </a:r>
            <a:r>
              <a:rPr lang="en-US" sz="2800" b="0">
                <a:solidFill>
                  <a:srgbClr val="FF0000"/>
                </a:solidFill>
              </a:rPr>
              <a:t> </a:t>
            </a:r>
            <a:r>
              <a:rPr lang="en-US" sz="2800" b="0">
                <a:solidFill>
                  <a:schemeClr val="accent2"/>
                </a:solidFill>
              </a:rPr>
              <a:t>phosphide</a:t>
            </a:r>
            <a:r>
              <a:rPr lang="en-US" sz="280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68734" name="Rectangle 126"/>
          <p:cNvSpPr>
            <a:spLocks noChangeArrowheads="1"/>
          </p:cNvSpPr>
          <p:nvPr/>
        </p:nvSpPr>
        <p:spPr bwMode="auto">
          <a:xfrm>
            <a:off x="708025" y="4656138"/>
            <a:ext cx="34131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800" b="0">
                <a:solidFill>
                  <a:srgbClr val="009900"/>
                </a:solidFill>
              </a:rPr>
              <a:t>ammonium chlorate</a:t>
            </a:r>
            <a:r>
              <a:rPr lang="en-US" sz="280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68735" name="Rectangle 127"/>
          <p:cNvSpPr>
            <a:spLocks noChangeArrowheads="1"/>
          </p:cNvSpPr>
          <p:nvPr/>
        </p:nvSpPr>
        <p:spPr bwMode="auto">
          <a:xfrm>
            <a:off x="709613" y="5281613"/>
            <a:ext cx="26797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800" b="0">
                <a:solidFill>
                  <a:srgbClr val="969696"/>
                </a:solidFill>
              </a:rPr>
              <a:t>zinc</a:t>
            </a:r>
            <a:r>
              <a:rPr lang="en-US" sz="2800" b="0">
                <a:solidFill>
                  <a:srgbClr val="FF0000"/>
                </a:solidFill>
              </a:rPr>
              <a:t> </a:t>
            </a:r>
            <a:r>
              <a:rPr lang="en-US" sz="2800" b="0">
                <a:solidFill>
                  <a:srgbClr val="009900"/>
                </a:solidFill>
              </a:rPr>
              <a:t>phosphate</a:t>
            </a:r>
            <a:r>
              <a:rPr lang="en-US" sz="280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68736" name="Rectangle 128"/>
          <p:cNvSpPr>
            <a:spLocks noChangeArrowheads="1"/>
          </p:cNvSpPr>
          <p:nvPr/>
        </p:nvSpPr>
        <p:spPr bwMode="auto">
          <a:xfrm>
            <a:off x="709613" y="5892800"/>
            <a:ext cx="37909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800" b="0">
                <a:solidFill>
                  <a:srgbClr val="A50021"/>
                </a:solidFill>
              </a:rPr>
              <a:t>lead (II)</a:t>
            </a:r>
            <a:r>
              <a:rPr lang="en-US" sz="2800" b="0">
                <a:solidFill>
                  <a:srgbClr val="FF0000"/>
                </a:solidFill>
              </a:rPr>
              <a:t> </a:t>
            </a:r>
            <a:r>
              <a:rPr lang="en-US" sz="2800" b="0">
                <a:solidFill>
                  <a:srgbClr val="009900"/>
                </a:solidFill>
              </a:rPr>
              <a:t>permanganate</a:t>
            </a:r>
          </a:p>
        </p:txBody>
      </p:sp>
      <p:sp>
        <p:nvSpPr>
          <p:cNvPr id="68738" name="Rectangle 130"/>
          <p:cNvSpPr>
            <a:spLocks noChangeArrowheads="1"/>
          </p:cNvSpPr>
          <p:nvPr/>
        </p:nvSpPr>
        <p:spPr bwMode="auto">
          <a:xfrm>
            <a:off x="4638675" y="3359150"/>
            <a:ext cx="9747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800" b="0">
                <a:solidFill>
                  <a:srgbClr val="A50021"/>
                </a:solidFill>
              </a:rPr>
              <a:t>Fe</a:t>
            </a:r>
            <a:r>
              <a:rPr lang="en-US" sz="2800" b="0" baseline="30000">
                <a:solidFill>
                  <a:srgbClr val="A50021"/>
                </a:solidFill>
              </a:rPr>
              <a:t>3+</a:t>
            </a:r>
            <a:r>
              <a:rPr lang="en-US" sz="2800">
                <a:solidFill>
                  <a:srgbClr val="A50021"/>
                </a:solidFill>
              </a:rPr>
              <a:t> </a:t>
            </a:r>
          </a:p>
        </p:txBody>
      </p:sp>
      <p:sp>
        <p:nvSpPr>
          <p:cNvPr id="68739" name="Rectangle 131"/>
          <p:cNvSpPr>
            <a:spLocks noChangeArrowheads="1"/>
          </p:cNvSpPr>
          <p:nvPr/>
        </p:nvSpPr>
        <p:spPr bwMode="auto">
          <a:xfrm>
            <a:off x="5626100" y="3360738"/>
            <a:ext cx="122078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800" b="0">
                <a:solidFill>
                  <a:srgbClr val="009900"/>
                </a:solidFill>
              </a:rPr>
              <a:t>NO</a:t>
            </a:r>
            <a:r>
              <a:rPr lang="en-US" sz="2800" b="0" baseline="-25000">
                <a:solidFill>
                  <a:srgbClr val="009900"/>
                </a:solidFill>
              </a:rPr>
              <a:t>3</a:t>
            </a:r>
            <a:r>
              <a:rPr lang="en-US" sz="2800" b="0" baseline="30000">
                <a:solidFill>
                  <a:srgbClr val="009900"/>
                </a:solidFill>
              </a:rPr>
              <a:t>1–</a:t>
            </a:r>
            <a:r>
              <a:rPr lang="en-US" sz="2800">
                <a:solidFill>
                  <a:srgbClr val="009900"/>
                </a:solidFill>
              </a:rPr>
              <a:t> </a:t>
            </a:r>
          </a:p>
        </p:txBody>
      </p:sp>
      <p:sp>
        <p:nvSpPr>
          <p:cNvPr id="68740" name="Rectangle 132"/>
          <p:cNvSpPr>
            <a:spLocks noChangeArrowheads="1"/>
          </p:cNvSpPr>
          <p:nvPr/>
        </p:nvSpPr>
        <p:spPr bwMode="auto">
          <a:xfrm>
            <a:off x="6961188" y="3360738"/>
            <a:ext cx="17399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800" b="0">
                <a:solidFill>
                  <a:srgbClr val="A50021"/>
                </a:solidFill>
              </a:rPr>
              <a:t>Fe</a:t>
            </a:r>
            <a:r>
              <a:rPr lang="en-US" sz="2800" b="0"/>
              <a:t>(</a:t>
            </a:r>
            <a:r>
              <a:rPr lang="en-US" sz="2800" b="0">
                <a:solidFill>
                  <a:srgbClr val="009900"/>
                </a:solidFill>
              </a:rPr>
              <a:t>NO</a:t>
            </a:r>
            <a:r>
              <a:rPr lang="en-US" sz="2800" b="0" baseline="-25000">
                <a:solidFill>
                  <a:srgbClr val="009900"/>
                </a:solidFill>
              </a:rPr>
              <a:t>3</a:t>
            </a:r>
            <a:r>
              <a:rPr lang="en-US" sz="2800" b="0"/>
              <a:t>)</a:t>
            </a:r>
            <a:r>
              <a:rPr lang="en-US" sz="2800" b="0" baseline="-25000"/>
              <a:t>3</a:t>
            </a:r>
            <a:r>
              <a:rPr lang="en-US" sz="2800"/>
              <a:t> </a:t>
            </a:r>
          </a:p>
        </p:txBody>
      </p:sp>
      <p:sp>
        <p:nvSpPr>
          <p:cNvPr id="68741" name="Rectangle 133"/>
          <p:cNvSpPr>
            <a:spLocks noChangeArrowheads="1"/>
          </p:cNvSpPr>
          <p:nvPr/>
        </p:nvSpPr>
        <p:spPr bwMode="auto">
          <a:xfrm>
            <a:off x="4641850" y="4016375"/>
            <a:ext cx="120808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800" b="0">
                <a:solidFill>
                  <a:srgbClr val="009900"/>
                </a:solidFill>
              </a:rPr>
              <a:t>NH</a:t>
            </a:r>
            <a:r>
              <a:rPr lang="en-US" sz="2800" b="0" baseline="-25000">
                <a:solidFill>
                  <a:srgbClr val="009900"/>
                </a:solidFill>
              </a:rPr>
              <a:t>4</a:t>
            </a:r>
            <a:r>
              <a:rPr lang="en-US" sz="2800" b="0" baseline="30000">
                <a:solidFill>
                  <a:srgbClr val="009900"/>
                </a:solidFill>
              </a:rPr>
              <a:t>1+</a:t>
            </a:r>
            <a:r>
              <a:rPr lang="en-US" sz="2800">
                <a:solidFill>
                  <a:srgbClr val="009900"/>
                </a:solidFill>
              </a:rPr>
              <a:t> </a:t>
            </a:r>
          </a:p>
        </p:txBody>
      </p:sp>
      <p:sp>
        <p:nvSpPr>
          <p:cNvPr id="68742" name="Rectangle 134"/>
          <p:cNvSpPr>
            <a:spLocks noChangeArrowheads="1"/>
          </p:cNvSpPr>
          <p:nvPr/>
        </p:nvSpPr>
        <p:spPr bwMode="auto">
          <a:xfrm>
            <a:off x="4641850" y="4654550"/>
            <a:ext cx="120808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800" b="0">
                <a:solidFill>
                  <a:srgbClr val="009900"/>
                </a:solidFill>
              </a:rPr>
              <a:t>NH</a:t>
            </a:r>
            <a:r>
              <a:rPr lang="en-US" sz="2800" b="0" baseline="-25000">
                <a:solidFill>
                  <a:srgbClr val="009900"/>
                </a:solidFill>
              </a:rPr>
              <a:t>4</a:t>
            </a:r>
            <a:r>
              <a:rPr lang="en-US" sz="2800" b="0" baseline="30000">
                <a:solidFill>
                  <a:srgbClr val="009900"/>
                </a:solidFill>
              </a:rPr>
              <a:t>1+</a:t>
            </a:r>
            <a:r>
              <a:rPr lang="en-US" sz="2800">
                <a:solidFill>
                  <a:srgbClr val="009900"/>
                </a:solidFill>
              </a:rPr>
              <a:t> </a:t>
            </a:r>
          </a:p>
        </p:txBody>
      </p:sp>
      <p:sp>
        <p:nvSpPr>
          <p:cNvPr id="68743" name="Rectangle 135"/>
          <p:cNvSpPr>
            <a:spLocks noChangeArrowheads="1"/>
          </p:cNvSpPr>
          <p:nvPr/>
        </p:nvSpPr>
        <p:spPr bwMode="auto">
          <a:xfrm>
            <a:off x="5626100" y="4016375"/>
            <a:ext cx="78898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800" b="0">
                <a:solidFill>
                  <a:srgbClr val="000066"/>
                </a:solidFill>
              </a:rPr>
              <a:t>P</a:t>
            </a:r>
            <a:r>
              <a:rPr lang="en-US" sz="2800" b="0" baseline="30000">
                <a:solidFill>
                  <a:srgbClr val="000066"/>
                </a:solidFill>
              </a:rPr>
              <a:t>3–</a:t>
            </a:r>
            <a:r>
              <a:rPr lang="en-US" sz="2800">
                <a:solidFill>
                  <a:srgbClr val="000066"/>
                </a:solidFill>
              </a:rPr>
              <a:t> </a:t>
            </a:r>
          </a:p>
        </p:txBody>
      </p:sp>
      <p:sp>
        <p:nvSpPr>
          <p:cNvPr id="68744" name="Rectangle 136"/>
          <p:cNvSpPr>
            <a:spLocks noChangeArrowheads="1"/>
          </p:cNvSpPr>
          <p:nvPr/>
        </p:nvSpPr>
        <p:spPr bwMode="auto">
          <a:xfrm>
            <a:off x="6964363" y="4013200"/>
            <a:ext cx="1541462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800" b="0"/>
              <a:t>(</a:t>
            </a:r>
            <a:r>
              <a:rPr lang="en-US" sz="2800" b="0">
                <a:solidFill>
                  <a:srgbClr val="009900"/>
                </a:solidFill>
              </a:rPr>
              <a:t>NH</a:t>
            </a:r>
            <a:r>
              <a:rPr lang="en-US" sz="2800" b="0" baseline="-25000">
                <a:solidFill>
                  <a:srgbClr val="009900"/>
                </a:solidFill>
              </a:rPr>
              <a:t>4</a:t>
            </a:r>
            <a:r>
              <a:rPr lang="en-US" sz="2800" b="0"/>
              <a:t>)</a:t>
            </a:r>
            <a:r>
              <a:rPr lang="en-US" sz="2800" b="0" baseline="-25000"/>
              <a:t>3</a:t>
            </a:r>
            <a:r>
              <a:rPr lang="en-US" sz="2800" b="0">
                <a:solidFill>
                  <a:srgbClr val="000066"/>
                </a:solidFill>
              </a:rPr>
              <a:t>P</a:t>
            </a:r>
            <a:r>
              <a:rPr lang="en-US" sz="2800"/>
              <a:t> </a:t>
            </a:r>
          </a:p>
        </p:txBody>
      </p:sp>
      <p:sp>
        <p:nvSpPr>
          <p:cNvPr id="68745" name="Rectangle 137"/>
          <p:cNvSpPr>
            <a:spLocks noChangeArrowheads="1"/>
          </p:cNvSpPr>
          <p:nvPr/>
        </p:nvSpPr>
        <p:spPr bwMode="auto">
          <a:xfrm>
            <a:off x="5643563" y="4652963"/>
            <a:ext cx="1300162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800" b="0">
                <a:solidFill>
                  <a:srgbClr val="009900"/>
                </a:solidFill>
              </a:rPr>
              <a:t>ClO</a:t>
            </a:r>
            <a:r>
              <a:rPr lang="en-US" sz="2800" b="0" baseline="-25000">
                <a:solidFill>
                  <a:srgbClr val="009900"/>
                </a:solidFill>
              </a:rPr>
              <a:t>3</a:t>
            </a:r>
            <a:r>
              <a:rPr lang="en-US" sz="2800" b="0" baseline="30000">
                <a:solidFill>
                  <a:srgbClr val="009900"/>
                </a:solidFill>
              </a:rPr>
              <a:t>1–</a:t>
            </a:r>
            <a:r>
              <a:rPr lang="en-US" sz="2800">
                <a:solidFill>
                  <a:srgbClr val="009900"/>
                </a:solidFill>
              </a:rPr>
              <a:t> </a:t>
            </a:r>
          </a:p>
        </p:txBody>
      </p:sp>
      <p:sp>
        <p:nvSpPr>
          <p:cNvPr id="68746" name="Rectangle 138"/>
          <p:cNvSpPr>
            <a:spLocks noChangeArrowheads="1"/>
          </p:cNvSpPr>
          <p:nvPr/>
        </p:nvSpPr>
        <p:spPr bwMode="auto">
          <a:xfrm>
            <a:off x="6965950" y="4651375"/>
            <a:ext cx="16795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800" b="0">
                <a:solidFill>
                  <a:srgbClr val="009900"/>
                </a:solidFill>
              </a:rPr>
              <a:t>NH</a:t>
            </a:r>
            <a:r>
              <a:rPr lang="en-US" sz="2800" b="0" baseline="-25000">
                <a:solidFill>
                  <a:srgbClr val="009900"/>
                </a:solidFill>
              </a:rPr>
              <a:t>4</a:t>
            </a:r>
            <a:r>
              <a:rPr lang="en-US" sz="2800" b="0">
                <a:solidFill>
                  <a:srgbClr val="009900"/>
                </a:solidFill>
              </a:rPr>
              <a:t>ClO</a:t>
            </a:r>
            <a:r>
              <a:rPr lang="en-US" sz="2800" b="0" baseline="-25000">
                <a:solidFill>
                  <a:srgbClr val="009900"/>
                </a:solidFill>
              </a:rPr>
              <a:t>3</a:t>
            </a:r>
            <a:r>
              <a:rPr lang="en-US" sz="2800"/>
              <a:t> </a:t>
            </a:r>
          </a:p>
        </p:txBody>
      </p:sp>
      <p:sp>
        <p:nvSpPr>
          <p:cNvPr id="68747" name="Rectangle 139"/>
          <p:cNvSpPr>
            <a:spLocks noChangeArrowheads="1"/>
          </p:cNvSpPr>
          <p:nvPr/>
        </p:nvSpPr>
        <p:spPr bwMode="auto">
          <a:xfrm>
            <a:off x="4665663" y="5278438"/>
            <a:ext cx="9747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800" b="0">
                <a:solidFill>
                  <a:srgbClr val="969696"/>
                </a:solidFill>
              </a:rPr>
              <a:t>Zn</a:t>
            </a:r>
            <a:r>
              <a:rPr lang="en-US" sz="2800" b="0" baseline="30000">
                <a:solidFill>
                  <a:srgbClr val="969696"/>
                </a:solidFill>
              </a:rPr>
              <a:t>2+</a:t>
            </a:r>
            <a:r>
              <a:rPr lang="en-US" sz="2800">
                <a:solidFill>
                  <a:srgbClr val="969696"/>
                </a:solidFill>
              </a:rPr>
              <a:t> </a:t>
            </a:r>
          </a:p>
        </p:txBody>
      </p:sp>
      <p:sp>
        <p:nvSpPr>
          <p:cNvPr id="68748" name="Rectangle 140"/>
          <p:cNvSpPr>
            <a:spLocks noChangeArrowheads="1"/>
          </p:cNvSpPr>
          <p:nvPr/>
        </p:nvSpPr>
        <p:spPr bwMode="auto">
          <a:xfrm>
            <a:off x="5634038" y="5276850"/>
            <a:ext cx="12001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800" b="0">
                <a:solidFill>
                  <a:srgbClr val="009900"/>
                </a:solidFill>
              </a:rPr>
              <a:t>PO</a:t>
            </a:r>
            <a:r>
              <a:rPr lang="en-US" sz="2800" b="0" baseline="-25000">
                <a:solidFill>
                  <a:srgbClr val="009900"/>
                </a:solidFill>
              </a:rPr>
              <a:t>4</a:t>
            </a:r>
            <a:r>
              <a:rPr lang="en-US" sz="2800" b="0" baseline="30000">
                <a:solidFill>
                  <a:srgbClr val="009900"/>
                </a:solidFill>
              </a:rPr>
              <a:t>3–</a:t>
            </a:r>
            <a:r>
              <a:rPr lang="en-US" sz="2800">
                <a:solidFill>
                  <a:srgbClr val="009900"/>
                </a:solidFill>
              </a:rPr>
              <a:t> </a:t>
            </a:r>
          </a:p>
        </p:txBody>
      </p:sp>
      <p:sp>
        <p:nvSpPr>
          <p:cNvPr id="68749" name="Rectangle 141"/>
          <p:cNvSpPr>
            <a:spLocks noChangeArrowheads="1"/>
          </p:cNvSpPr>
          <p:nvPr/>
        </p:nvSpPr>
        <p:spPr bwMode="auto">
          <a:xfrm>
            <a:off x="6989763" y="5275263"/>
            <a:ext cx="18542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800" b="0">
                <a:solidFill>
                  <a:srgbClr val="969696"/>
                </a:solidFill>
              </a:rPr>
              <a:t>Zn</a:t>
            </a:r>
            <a:r>
              <a:rPr lang="en-US" sz="2800" b="0" baseline="-25000"/>
              <a:t>3</a:t>
            </a:r>
            <a:r>
              <a:rPr lang="en-US" sz="2800" b="0"/>
              <a:t>(</a:t>
            </a:r>
            <a:r>
              <a:rPr lang="en-US" sz="2800" b="0">
                <a:solidFill>
                  <a:srgbClr val="009900"/>
                </a:solidFill>
              </a:rPr>
              <a:t>PO</a:t>
            </a:r>
            <a:r>
              <a:rPr lang="en-US" sz="2800" b="0" baseline="-25000">
                <a:solidFill>
                  <a:srgbClr val="009900"/>
                </a:solidFill>
              </a:rPr>
              <a:t>4</a:t>
            </a:r>
            <a:r>
              <a:rPr lang="en-US" sz="2800" b="0"/>
              <a:t>)</a:t>
            </a:r>
            <a:r>
              <a:rPr lang="en-US" sz="2800" b="0" baseline="-25000"/>
              <a:t>2</a:t>
            </a:r>
            <a:r>
              <a:rPr lang="en-US" sz="2800"/>
              <a:t> </a:t>
            </a:r>
          </a:p>
        </p:txBody>
      </p:sp>
      <p:sp>
        <p:nvSpPr>
          <p:cNvPr id="68750" name="Rectangle 142"/>
          <p:cNvSpPr>
            <a:spLocks noChangeArrowheads="1"/>
          </p:cNvSpPr>
          <p:nvPr/>
        </p:nvSpPr>
        <p:spPr bwMode="auto">
          <a:xfrm>
            <a:off x="4633913" y="5900738"/>
            <a:ext cx="9937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800" b="0">
                <a:solidFill>
                  <a:srgbClr val="A50021"/>
                </a:solidFill>
              </a:rPr>
              <a:t>Pb</a:t>
            </a:r>
            <a:r>
              <a:rPr lang="en-US" sz="2800" b="0" baseline="30000">
                <a:solidFill>
                  <a:srgbClr val="A50021"/>
                </a:solidFill>
              </a:rPr>
              <a:t>2+</a:t>
            </a:r>
            <a:r>
              <a:rPr lang="en-US" sz="2800">
                <a:solidFill>
                  <a:srgbClr val="A50021"/>
                </a:solidFill>
              </a:rPr>
              <a:t> </a:t>
            </a:r>
          </a:p>
        </p:txBody>
      </p:sp>
      <p:sp>
        <p:nvSpPr>
          <p:cNvPr id="68751" name="Rectangle 143"/>
          <p:cNvSpPr>
            <a:spLocks noChangeArrowheads="1"/>
          </p:cNvSpPr>
          <p:nvPr/>
        </p:nvSpPr>
        <p:spPr bwMode="auto">
          <a:xfrm>
            <a:off x="5624513" y="5899150"/>
            <a:ext cx="1458912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800" b="0">
                <a:solidFill>
                  <a:srgbClr val="009900"/>
                </a:solidFill>
              </a:rPr>
              <a:t>MnO</a:t>
            </a:r>
            <a:r>
              <a:rPr lang="en-US" sz="2800" b="0" baseline="-25000">
                <a:solidFill>
                  <a:srgbClr val="009900"/>
                </a:solidFill>
              </a:rPr>
              <a:t>4</a:t>
            </a:r>
            <a:r>
              <a:rPr lang="en-US" sz="2800" b="0" baseline="30000">
                <a:solidFill>
                  <a:srgbClr val="009900"/>
                </a:solidFill>
              </a:rPr>
              <a:t>1–</a:t>
            </a:r>
            <a:r>
              <a:rPr lang="en-US" sz="2800">
                <a:solidFill>
                  <a:srgbClr val="009900"/>
                </a:solidFill>
              </a:rPr>
              <a:t> </a:t>
            </a:r>
          </a:p>
        </p:txBody>
      </p:sp>
      <p:sp>
        <p:nvSpPr>
          <p:cNvPr id="68752" name="Rectangle 144"/>
          <p:cNvSpPr>
            <a:spLocks noChangeArrowheads="1"/>
          </p:cNvSpPr>
          <p:nvPr/>
        </p:nvSpPr>
        <p:spPr bwMode="auto">
          <a:xfrm>
            <a:off x="6961188" y="5900738"/>
            <a:ext cx="21399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en-US" sz="2800" b="0">
                <a:solidFill>
                  <a:srgbClr val="A50021"/>
                </a:solidFill>
              </a:rPr>
              <a:t>Pb</a:t>
            </a:r>
            <a:r>
              <a:rPr lang="en-US" sz="2800" b="0"/>
              <a:t>(</a:t>
            </a:r>
            <a:r>
              <a:rPr lang="en-US" sz="2800" b="0">
                <a:solidFill>
                  <a:srgbClr val="009900"/>
                </a:solidFill>
              </a:rPr>
              <a:t>MnO</a:t>
            </a:r>
            <a:r>
              <a:rPr lang="en-US" sz="2800" b="0" baseline="-25000">
                <a:solidFill>
                  <a:srgbClr val="009900"/>
                </a:solidFill>
              </a:rPr>
              <a:t>4</a:t>
            </a:r>
            <a:r>
              <a:rPr lang="en-US" sz="2800" b="0"/>
              <a:t>)</a:t>
            </a:r>
            <a:r>
              <a:rPr lang="en-US" sz="2800" b="0" baseline="-25000"/>
              <a:t>2</a:t>
            </a:r>
            <a:r>
              <a:rPr lang="en-US" sz="280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7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6873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68737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8737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687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87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687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87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8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9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861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8616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86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6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7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861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8617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86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0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2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3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861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8618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86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6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8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9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861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4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8619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4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86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42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44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5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862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4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8620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4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86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48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50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51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862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5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8621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5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86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2" dur="2000"/>
                                        <p:tgtEl>
                                          <p:spTgt spid="686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86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2000"/>
                                        <p:tgtEl>
                                          <p:spTgt spid="687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0" dur="2000"/>
                                        <p:tgtEl>
                                          <p:spTgt spid="686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8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2000"/>
                                        <p:tgtEl>
                                          <p:spTgt spid="687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8" dur="2000"/>
                                        <p:tgtEl>
                                          <p:spTgt spid="686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86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7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2000"/>
                                        <p:tgtEl>
                                          <p:spTgt spid="687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6" dur="2000"/>
                                        <p:tgtEl>
                                          <p:spTgt spid="686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8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7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2000"/>
                                        <p:tgtEl>
                                          <p:spTgt spid="687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4" dur="2000"/>
                                        <p:tgtEl>
                                          <p:spTgt spid="686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86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7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2000"/>
                                        <p:tgtEl>
                                          <p:spTgt spid="687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7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03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73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04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6873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7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687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687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12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73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13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6873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7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687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687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7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21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74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22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6874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7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687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687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7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30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74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31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6874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7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687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687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7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3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74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40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6874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7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687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687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7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48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74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49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6874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0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7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687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687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7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5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74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5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6874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7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687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687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>
                      <p:stCondLst>
                        <p:cond delay="indefinite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7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66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74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67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6874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8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7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9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687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0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687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75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74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76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6874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7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8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687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9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687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0" fill="hold">
                      <p:stCondLst>
                        <p:cond delay="indefinite"/>
                      </p:stCondLst>
                      <p:childTnLst>
                        <p:par>
                          <p:cTn id="181" fill="hold">
                            <p:stCondLst>
                              <p:cond delay="0"/>
                            </p:stCondLst>
                            <p:childTnLst>
                              <p:par>
                                <p:cTn id="182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84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74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85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6874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6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7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7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687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8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687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9" fill="hold">
                      <p:stCondLst>
                        <p:cond delay="indefinite"/>
                      </p:stCondLst>
                      <p:childTnLst>
                        <p:par>
                          <p:cTn id="190" fill="hold">
                            <p:stCondLst>
                              <p:cond delay="0"/>
                            </p:stCondLst>
                            <p:childTnLst>
                              <p:par>
                                <p:cTn id="191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93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74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94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6874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5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7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6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687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7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687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8" fill="hold">
                      <p:stCondLst>
                        <p:cond delay="indefinite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202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74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203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6874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4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7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5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687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6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687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7" fill="hold">
                      <p:stCondLst>
                        <p:cond delay="indefinite"/>
                      </p:stCondLst>
                      <p:childTnLst>
                        <p:par>
                          <p:cTn id="208" fill="hold">
                            <p:stCondLst>
                              <p:cond delay="0"/>
                            </p:stCondLst>
                            <p:childTnLst>
                              <p:par>
                                <p:cTn id="209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211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75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212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6875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3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7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4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687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5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687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6" fill="hold">
                      <p:stCondLst>
                        <p:cond delay="indefinite"/>
                      </p:stCondLst>
                      <p:childTnLst>
                        <p:par>
                          <p:cTn id="217" fill="hold">
                            <p:stCondLst>
                              <p:cond delay="0"/>
                            </p:stCondLst>
                            <p:childTnLst>
                              <p:par>
                                <p:cTn id="218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7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220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75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221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6875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2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7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3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687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4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687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5" fill="hold">
                      <p:stCondLst>
                        <p:cond delay="indefinite"/>
                      </p:stCondLst>
                      <p:childTnLst>
                        <p:par>
                          <p:cTn id="226" fill="hold">
                            <p:stCondLst>
                              <p:cond delay="0"/>
                            </p:stCondLst>
                            <p:childTnLst>
                              <p:par>
                                <p:cTn id="227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7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22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75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230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6875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1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7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2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687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3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687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4" fill="hold">
                            <p:stCondLst>
                              <p:cond delay="5000"/>
                            </p:stCondLst>
                            <p:childTnLst>
                              <p:par>
                                <p:cTn id="23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7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7" dur="500"/>
                                        <p:tgtEl>
                                          <p:spTgt spid="687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759" grpId="0" animBg="1"/>
      <p:bldP spid="68737" grpId="0" animBg="1"/>
      <p:bldP spid="68616" grpId="0"/>
      <p:bldP spid="68617" grpId="0"/>
      <p:bldP spid="68617" grpId="1"/>
      <p:bldP spid="68618" grpId="0"/>
      <p:bldP spid="68618" grpId="1"/>
      <p:bldP spid="68619" grpId="0"/>
      <p:bldP spid="68619" grpId="1"/>
      <p:bldP spid="68620" grpId="0"/>
      <p:bldP spid="68620" grpId="1"/>
      <p:bldP spid="68621" grpId="0"/>
      <p:bldP spid="68621" grpId="1"/>
      <p:bldP spid="68732" grpId="0"/>
      <p:bldP spid="68733" grpId="0"/>
      <p:bldP spid="68734" grpId="0"/>
      <p:bldP spid="68735" grpId="0"/>
      <p:bldP spid="68736" grpId="0"/>
      <p:bldP spid="68738" grpId="0"/>
      <p:bldP spid="68739" grpId="0"/>
      <p:bldP spid="68740" grpId="0"/>
      <p:bldP spid="68741" grpId="0"/>
      <p:bldP spid="68742" grpId="0"/>
      <p:bldP spid="68743" grpId="0"/>
      <p:bldP spid="68744" grpId="0"/>
      <p:bldP spid="68745" grpId="0"/>
      <p:bldP spid="68746" grpId="0"/>
      <p:bldP spid="68747" grpId="0"/>
      <p:bldP spid="68748" grpId="0"/>
      <p:bldP spid="68749" grpId="0"/>
      <p:bldP spid="68750" grpId="0"/>
      <p:bldP spid="68751" grpId="0"/>
      <p:bldP spid="68752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785" name="Rectangle 153"/>
          <p:cNvSpPr>
            <a:spLocks noChangeArrowheads="1"/>
          </p:cNvSpPr>
          <p:nvPr/>
        </p:nvSpPr>
        <p:spPr bwMode="auto">
          <a:xfrm>
            <a:off x="5195888" y="2422525"/>
            <a:ext cx="3746500" cy="370205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79" name="Rectangle 6"/>
          <p:cNvSpPr>
            <a:spLocks noChangeArrowheads="1"/>
          </p:cNvSpPr>
          <p:nvPr/>
        </p:nvSpPr>
        <p:spPr bwMode="auto">
          <a:xfrm>
            <a:off x="385763" y="1211263"/>
            <a:ext cx="2379662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800" b="0"/>
              <a:t>Write names:</a:t>
            </a:r>
            <a:r>
              <a:rPr lang="en-US" sz="2800"/>
              <a:t> </a:t>
            </a:r>
          </a:p>
        </p:txBody>
      </p:sp>
      <p:sp>
        <p:nvSpPr>
          <p:cNvPr id="69639" name="Rectangle 7"/>
          <p:cNvSpPr>
            <a:spLocks noChangeArrowheads="1"/>
          </p:cNvSpPr>
          <p:nvPr/>
        </p:nvSpPr>
        <p:spPr bwMode="auto">
          <a:xfrm>
            <a:off x="812800" y="2443163"/>
            <a:ext cx="2087563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800" b="0"/>
              <a:t>(NH</a:t>
            </a:r>
            <a:r>
              <a:rPr lang="en-US" sz="2800" b="0" baseline="-25000"/>
              <a:t>4</a:t>
            </a:r>
            <a:r>
              <a:rPr lang="en-US" sz="2800" b="0"/>
              <a:t>)</a:t>
            </a:r>
            <a:r>
              <a:rPr lang="en-US" sz="2800" b="0" baseline="-25000"/>
              <a:t>2</a:t>
            </a:r>
            <a:r>
              <a:rPr lang="en-US" sz="2800" b="0"/>
              <a:t>S</a:t>
            </a:r>
            <a:r>
              <a:rPr lang="en-US" sz="2800" b="0" baseline="-25000"/>
              <a:t>2</a:t>
            </a:r>
            <a:r>
              <a:rPr lang="en-US" sz="2800" b="0"/>
              <a:t>O</a:t>
            </a:r>
            <a:r>
              <a:rPr lang="en-US" sz="2800" b="0" baseline="-25000"/>
              <a:t>3</a:t>
            </a:r>
            <a:r>
              <a:rPr lang="en-US" sz="2800"/>
              <a:t> </a:t>
            </a:r>
          </a:p>
        </p:txBody>
      </p:sp>
      <p:sp>
        <p:nvSpPr>
          <p:cNvPr id="69640" name="Rectangle 8"/>
          <p:cNvSpPr>
            <a:spLocks noChangeArrowheads="1"/>
          </p:cNvSpPr>
          <p:nvPr/>
        </p:nvSpPr>
        <p:spPr bwMode="auto">
          <a:xfrm>
            <a:off x="820738" y="3214688"/>
            <a:ext cx="1484312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800" b="0"/>
              <a:t>AgBrO</a:t>
            </a:r>
            <a:r>
              <a:rPr lang="en-US" sz="2800" b="0" baseline="-25000"/>
              <a:t>3</a:t>
            </a:r>
            <a:r>
              <a:rPr lang="en-US" sz="2800"/>
              <a:t> </a:t>
            </a:r>
          </a:p>
        </p:txBody>
      </p:sp>
      <p:sp>
        <p:nvSpPr>
          <p:cNvPr id="69641" name="Rectangle 9"/>
          <p:cNvSpPr>
            <a:spLocks noChangeArrowheads="1"/>
          </p:cNvSpPr>
          <p:nvPr/>
        </p:nvSpPr>
        <p:spPr bwMode="auto">
          <a:xfrm>
            <a:off x="812800" y="4022725"/>
            <a:ext cx="16192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en-US" sz="2800" b="0"/>
              <a:t>(NH</a:t>
            </a:r>
            <a:r>
              <a:rPr lang="en-US" sz="2800" b="0" baseline="-25000"/>
              <a:t>4</a:t>
            </a:r>
            <a:r>
              <a:rPr lang="en-US" sz="2800" b="0"/>
              <a:t>)</a:t>
            </a:r>
            <a:r>
              <a:rPr lang="en-US" sz="2800" b="0" baseline="-25000"/>
              <a:t>3</a:t>
            </a:r>
            <a:r>
              <a:rPr lang="en-US" sz="2800" b="0"/>
              <a:t>N</a:t>
            </a:r>
            <a:endParaRPr lang="en-US" sz="2800"/>
          </a:p>
        </p:txBody>
      </p:sp>
      <p:sp>
        <p:nvSpPr>
          <p:cNvPr id="69642" name="Rectangle 10"/>
          <p:cNvSpPr>
            <a:spLocks noChangeArrowheads="1"/>
          </p:cNvSpPr>
          <p:nvPr/>
        </p:nvSpPr>
        <p:spPr bwMode="auto">
          <a:xfrm>
            <a:off x="804863" y="4827588"/>
            <a:ext cx="1700212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800" b="0"/>
              <a:t>U(CrO</a:t>
            </a:r>
            <a:r>
              <a:rPr lang="en-US" sz="2800" b="0" baseline="-25000"/>
              <a:t>4</a:t>
            </a:r>
            <a:r>
              <a:rPr lang="en-US" sz="2800" b="0"/>
              <a:t>)</a:t>
            </a:r>
            <a:r>
              <a:rPr lang="en-US" sz="2800" b="0" baseline="-25000"/>
              <a:t>3</a:t>
            </a:r>
            <a:r>
              <a:rPr lang="en-US" sz="2800"/>
              <a:t> </a:t>
            </a:r>
          </a:p>
        </p:txBody>
      </p:sp>
      <p:sp>
        <p:nvSpPr>
          <p:cNvPr id="69643" name="Rectangle 11"/>
          <p:cNvSpPr>
            <a:spLocks noChangeArrowheads="1"/>
          </p:cNvSpPr>
          <p:nvPr/>
        </p:nvSpPr>
        <p:spPr bwMode="auto">
          <a:xfrm>
            <a:off x="819150" y="5603875"/>
            <a:ext cx="181451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800" b="0"/>
              <a:t>Cr</a:t>
            </a:r>
            <a:r>
              <a:rPr lang="en-US" sz="2800" b="0" baseline="-25000"/>
              <a:t>2</a:t>
            </a:r>
            <a:r>
              <a:rPr lang="en-US" sz="2800" b="0"/>
              <a:t>(SO</a:t>
            </a:r>
            <a:r>
              <a:rPr lang="en-US" sz="2800" b="0" baseline="-25000"/>
              <a:t>3</a:t>
            </a:r>
            <a:r>
              <a:rPr lang="en-US" sz="2800" b="0"/>
              <a:t>)</a:t>
            </a:r>
            <a:r>
              <a:rPr lang="en-US" sz="2800" b="0" baseline="-25000"/>
              <a:t>3</a:t>
            </a:r>
            <a:r>
              <a:rPr lang="en-US" sz="2800"/>
              <a:t> </a:t>
            </a:r>
          </a:p>
        </p:txBody>
      </p:sp>
      <p:grpSp>
        <p:nvGrpSpPr>
          <p:cNvPr id="2" name="Group 17"/>
          <p:cNvGrpSpPr>
            <a:grpSpLocks/>
          </p:cNvGrpSpPr>
          <p:nvPr/>
        </p:nvGrpSpPr>
        <p:grpSpPr bwMode="auto">
          <a:xfrm>
            <a:off x="4646613" y="384175"/>
            <a:ext cx="4260850" cy="1657350"/>
            <a:chOff x="691" y="2271"/>
            <a:chExt cx="4424" cy="1720"/>
          </a:xfrm>
        </p:grpSpPr>
        <p:sp>
          <p:nvSpPr>
            <p:cNvPr id="24609" name="Rectangle 18"/>
            <p:cNvSpPr>
              <a:spLocks noChangeArrowheads="1"/>
            </p:cNvSpPr>
            <p:nvPr/>
          </p:nvSpPr>
          <p:spPr bwMode="auto">
            <a:xfrm>
              <a:off x="1428" y="3008"/>
              <a:ext cx="246" cy="983"/>
            </a:xfrm>
            <a:prstGeom prst="rect">
              <a:avLst/>
            </a:prstGeom>
            <a:solidFill>
              <a:srgbClr val="A50021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610" name="Rectangle 19"/>
            <p:cNvSpPr>
              <a:spLocks noChangeArrowheads="1"/>
            </p:cNvSpPr>
            <p:nvPr/>
          </p:nvSpPr>
          <p:spPr bwMode="auto">
            <a:xfrm>
              <a:off x="1674" y="3008"/>
              <a:ext cx="246" cy="983"/>
            </a:xfrm>
            <a:prstGeom prst="rect">
              <a:avLst/>
            </a:prstGeom>
            <a:solidFill>
              <a:srgbClr val="A50021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611" name="Rectangle 20"/>
            <p:cNvSpPr>
              <a:spLocks noChangeArrowheads="1"/>
            </p:cNvSpPr>
            <p:nvPr/>
          </p:nvSpPr>
          <p:spPr bwMode="auto">
            <a:xfrm>
              <a:off x="1920" y="3008"/>
              <a:ext cx="246" cy="983"/>
            </a:xfrm>
            <a:prstGeom prst="rect">
              <a:avLst/>
            </a:prstGeom>
            <a:solidFill>
              <a:srgbClr val="A50021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612" name="Rectangle 21"/>
            <p:cNvSpPr>
              <a:spLocks noChangeArrowheads="1"/>
            </p:cNvSpPr>
            <p:nvPr/>
          </p:nvSpPr>
          <p:spPr bwMode="auto">
            <a:xfrm>
              <a:off x="2166" y="3008"/>
              <a:ext cx="245" cy="983"/>
            </a:xfrm>
            <a:prstGeom prst="rect">
              <a:avLst/>
            </a:prstGeom>
            <a:solidFill>
              <a:srgbClr val="A50021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613" name="Rectangle 22"/>
            <p:cNvSpPr>
              <a:spLocks noChangeArrowheads="1"/>
            </p:cNvSpPr>
            <p:nvPr/>
          </p:nvSpPr>
          <p:spPr bwMode="auto">
            <a:xfrm>
              <a:off x="937" y="2517"/>
              <a:ext cx="246" cy="1474"/>
            </a:xfrm>
            <a:prstGeom prst="rect">
              <a:avLst/>
            </a:prstGeom>
            <a:solidFill>
              <a:srgbClr val="C0C0C0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614" name="Rectangle 23"/>
            <p:cNvSpPr>
              <a:spLocks noChangeArrowheads="1"/>
            </p:cNvSpPr>
            <p:nvPr/>
          </p:nvSpPr>
          <p:spPr bwMode="auto">
            <a:xfrm>
              <a:off x="691" y="2271"/>
              <a:ext cx="246" cy="1720"/>
            </a:xfrm>
            <a:prstGeom prst="rect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615" name="Rectangle 24"/>
            <p:cNvSpPr>
              <a:spLocks noChangeArrowheads="1"/>
            </p:cNvSpPr>
            <p:nvPr/>
          </p:nvSpPr>
          <p:spPr bwMode="auto">
            <a:xfrm>
              <a:off x="2411" y="3008"/>
              <a:ext cx="246" cy="983"/>
            </a:xfrm>
            <a:prstGeom prst="rect">
              <a:avLst/>
            </a:prstGeom>
            <a:solidFill>
              <a:srgbClr val="A50021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616" name="Rectangle 25"/>
            <p:cNvSpPr>
              <a:spLocks noChangeArrowheads="1"/>
            </p:cNvSpPr>
            <p:nvPr/>
          </p:nvSpPr>
          <p:spPr bwMode="auto">
            <a:xfrm>
              <a:off x="2657" y="3008"/>
              <a:ext cx="246" cy="983"/>
            </a:xfrm>
            <a:prstGeom prst="rect">
              <a:avLst/>
            </a:prstGeom>
            <a:solidFill>
              <a:srgbClr val="A50021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617" name="Rectangle 26"/>
            <p:cNvSpPr>
              <a:spLocks noChangeArrowheads="1"/>
            </p:cNvSpPr>
            <p:nvPr/>
          </p:nvSpPr>
          <p:spPr bwMode="auto">
            <a:xfrm>
              <a:off x="3395" y="3008"/>
              <a:ext cx="245" cy="737"/>
            </a:xfrm>
            <a:prstGeom prst="rect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618" name="Rectangle 27"/>
            <p:cNvSpPr>
              <a:spLocks noChangeArrowheads="1"/>
            </p:cNvSpPr>
            <p:nvPr/>
          </p:nvSpPr>
          <p:spPr bwMode="auto">
            <a:xfrm>
              <a:off x="3640" y="2517"/>
              <a:ext cx="246" cy="1228"/>
            </a:xfrm>
            <a:prstGeom prst="rect">
              <a:avLst/>
            </a:prstGeom>
            <a:solidFill>
              <a:srgbClr val="C0C0C0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619" name="Rectangle 28"/>
            <p:cNvSpPr>
              <a:spLocks noChangeArrowheads="1"/>
            </p:cNvSpPr>
            <p:nvPr/>
          </p:nvSpPr>
          <p:spPr bwMode="auto">
            <a:xfrm>
              <a:off x="3886" y="2517"/>
              <a:ext cx="246" cy="1228"/>
            </a:xfrm>
            <a:prstGeom prst="rect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620" name="Rectangle 29"/>
            <p:cNvSpPr>
              <a:spLocks noChangeArrowheads="1"/>
            </p:cNvSpPr>
            <p:nvPr/>
          </p:nvSpPr>
          <p:spPr bwMode="auto">
            <a:xfrm>
              <a:off x="4132" y="2517"/>
              <a:ext cx="246" cy="1228"/>
            </a:xfrm>
            <a:prstGeom prst="rect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621" name="Rectangle 30"/>
            <p:cNvSpPr>
              <a:spLocks noChangeArrowheads="1"/>
            </p:cNvSpPr>
            <p:nvPr/>
          </p:nvSpPr>
          <p:spPr bwMode="auto">
            <a:xfrm>
              <a:off x="4378" y="2517"/>
              <a:ext cx="245" cy="1228"/>
            </a:xfrm>
            <a:prstGeom prst="rect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622" name="Rectangle 31"/>
            <p:cNvSpPr>
              <a:spLocks noChangeArrowheads="1"/>
            </p:cNvSpPr>
            <p:nvPr/>
          </p:nvSpPr>
          <p:spPr bwMode="auto">
            <a:xfrm>
              <a:off x="4623" y="2517"/>
              <a:ext cx="246" cy="1228"/>
            </a:xfrm>
            <a:prstGeom prst="rect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623" name="Rectangle 32"/>
            <p:cNvSpPr>
              <a:spLocks noChangeArrowheads="1"/>
            </p:cNvSpPr>
            <p:nvPr/>
          </p:nvSpPr>
          <p:spPr bwMode="auto">
            <a:xfrm>
              <a:off x="4869" y="2517"/>
              <a:ext cx="246" cy="1228"/>
            </a:xfrm>
            <a:prstGeom prst="rect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624" name="Rectangle 33"/>
            <p:cNvSpPr>
              <a:spLocks noChangeArrowheads="1"/>
            </p:cNvSpPr>
            <p:nvPr/>
          </p:nvSpPr>
          <p:spPr bwMode="auto">
            <a:xfrm>
              <a:off x="3149" y="3008"/>
              <a:ext cx="246" cy="737"/>
            </a:xfrm>
            <a:prstGeom prst="rect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625" name="Rectangle 34"/>
            <p:cNvSpPr>
              <a:spLocks noChangeArrowheads="1"/>
            </p:cNvSpPr>
            <p:nvPr/>
          </p:nvSpPr>
          <p:spPr bwMode="auto">
            <a:xfrm>
              <a:off x="2903" y="3008"/>
              <a:ext cx="246" cy="737"/>
            </a:xfrm>
            <a:prstGeom prst="rect">
              <a:avLst/>
            </a:prstGeom>
            <a:solidFill>
              <a:srgbClr val="A50021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626" name="Rectangle 35"/>
            <p:cNvSpPr>
              <a:spLocks noChangeArrowheads="1"/>
            </p:cNvSpPr>
            <p:nvPr/>
          </p:nvSpPr>
          <p:spPr bwMode="auto">
            <a:xfrm>
              <a:off x="937" y="3008"/>
              <a:ext cx="4178" cy="246"/>
            </a:xfrm>
            <a:prstGeom prst="rect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627" name="Rectangle 36"/>
            <p:cNvSpPr>
              <a:spLocks noChangeArrowheads="1"/>
            </p:cNvSpPr>
            <p:nvPr/>
          </p:nvSpPr>
          <p:spPr bwMode="auto">
            <a:xfrm>
              <a:off x="691" y="3254"/>
              <a:ext cx="4424" cy="245"/>
            </a:xfrm>
            <a:prstGeom prst="rect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628" name="Rectangle 37"/>
            <p:cNvSpPr>
              <a:spLocks noChangeArrowheads="1"/>
            </p:cNvSpPr>
            <p:nvPr/>
          </p:nvSpPr>
          <p:spPr bwMode="auto">
            <a:xfrm>
              <a:off x="937" y="3499"/>
              <a:ext cx="4178" cy="246"/>
            </a:xfrm>
            <a:prstGeom prst="rect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629" name="Rectangle 38"/>
            <p:cNvSpPr>
              <a:spLocks noChangeArrowheads="1"/>
            </p:cNvSpPr>
            <p:nvPr/>
          </p:nvSpPr>
          <p:spPr bwMode="auto">
            <a:xfrm>
              <a:off x="3640" y="2762"/>
              <a:ext cx="1475" cy="246"/>
            </a:xfrm>
            <a:prstGeom prst="rect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630" name="Rectangle 39"/>
            <p:cNvSpPr>
              <a:spLocks noChangeArrowheads="1"/>
            </p:cNvSpPr>
            <p:nvPr/>
          </p:nvSpPr>
          <p:spPr bwMode="auto">
            <a:xfrm>
              <a:off x="691" y="2271"/>
              <a:ext cx="246" cy="246"/>
            </a:xfrm>
            <a:prstGeom prst="rect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631" name="Rectangle 40"/>
            <p:cNvSpPr>
              <a:spLocks noChangeArrowheads="1"/>
            </p:cNvSpPr>
            <p:nvPr/>
          </p:nvSpPr>
          <p:spPr bwMode="auto">
            <a:xfrm>
              <a:off x="691" y="2517"/>
              <a:ext cx="492" cy="245"/>
            </a:xfrm>
            <a:prstGeom prst="rect">
              <a:avLst/>
            </a:prstGeom>
            <a:solidFill>
              <a:srgbClr val="C0C0C0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632" name="Rectangle 41"/>
            <p:cNvSpPr>
              <a:spLocks noChangeArrowheads="1"/>
            </p:cNvSpPr>
            <p:nvPr/>
          </p:nvSpPr>
          <p:spPr bwMode="auto">
            <a:xfrm>
              <a:off x="1183" y="3008"/>
              <a:ext cx="245" cy="983"/>
            </a:xfrm>
            <a:prstGeom prst="rect">
              <a:avLst/>
            </a:prstGeom>
            <a:solidFill>
              <a:srgbClr val="A50021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633" name="Rectangle 42"/>
            <p:cNvSpPr>
              <a:spLocks noChangeArrowheads="1"/>
            </p:cNvSpPr>
            <p:nvPr/>
          </p:nvSpPr>
          <p:spPr bwMode="auto">
            <a:xfrm>
              <a:off x="691" y="3008"/>
              <a:ext cx="246" cy="983"/>
            </a:xfrm>
            <a:prstGeom prst="rect">
              <a:avLst/>
            </a:prstGeom>
            <a:solidFill>
              <a:srgbClr val="C0C0C0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634" name="Rectangle 43"/>
            <p:cNvSpPr>
              <a:spLocks noChangeArrowheads="1"/>
            </p:cNvSpPr>
            <p:nvPr/>
          </p:nvSpPr>
          <p:spPr bwMode="auto">
            <a:xfrm>
              <a:off x="691" y="3745"/>
              <a:ext cx="246" cy="246"/>
            </a:xfrm>
            <a:prstGeom prst="rect">
              <a:avLst/>
            </a:prstGeom>
            <a:solidFill>
              <a:srgbClr val="C0C0C0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635" name="Rectangle 44"/>
            <p:cNvSpPr>
              <a:spLocks noChangeArrowheads="1"/>
            </p:cNvSpPr>
            <p:nvPr/>
          </p:nvSpPr>
          <p:spPr bwMode="auto">
            <a:xfrm>
              <a:off x="4869" y="2271"/>
              <a:ext cx="246" cy="246"/>
            </a:xfrm>
            <a:prstGeom prst="rect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636" name="Rectangle 45"/>
            <p:cNvSpPr>
              <a:spLocks noChangeArrowheads="1"/>
            </p:cNvSpPr>
            <p:nvPr/>
          </p:nvSpPr>
          <p:spPr bwMode="auto">
            <a:xfrm>
              <a:off x="691" y="3745"/>
              <a:ext cx="246" cy="246"/>
            </a:xfrm>
            <a:prstGeom prst="rect">
              <a:avLst/>
            </a:prstGeom>
            <a:solidFill>
              <a:srgbClr val="C0C0C0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637" name="Rectangle 46"/>
            <p:cNvSpPr>
              <a:spLocks noChangeArrowheads="1"/>
            </p:cNvSpPr>
            <p:nvPr/>
          </p:nvSpPr>
          <p:spPr bwMode="auto">
            <a:xfrm>
              <a:off x="937" y="3745"/>
              <a:ext cx="246" cy="246"/>
            </a:xfrm>
            <a:prstGeom prst="rect">
              <a:avLst/>
            </a:prstGeom>
            <a:solidFill>
              <a:srgbClr val="C0C0C0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638" name="Rectangle 47"/>
            <p:cNvSpPr>
              <a:spLocks noChangeArrowheads="1"/>
            </p:cNvSpPr>
            <p:nvPr/>
          </p:nvSpPr>
          <p:spPr bwMode="auto">
            <a:xfrm>
              <a:off x="937" y="3499"/>
              <a:ext cx="246" cy="246"/>
            </a:xfrm>
            <a:prstGeom prst="rect">
              <a:avLst/>
            </a:prstGeom>
            <a:solidFill>
              <a:srgbClr val="C0C0C0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639" name="Rectangle 48"/>
            <p:cNvSpPr>
              <a:spLocks noChangeArrowheads="1"/>
            </p:cNvSpPr>
            <p:nvPr/>
          </p:nvSpPr>
          <p:spPr bwMode="auto">
            <a:xfrm>
              <a:off x="691" y="3254"/>
              <a:ext cx="246" cy="245"/>
            </a:xfrm>
            <a:prstGeom prst="rect">
              <a:avLst/>
            </a:prstGeom>
            <a:solidFill>
              <a:srgbClr val="C0C0C0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640" name="Rectangle 49"/>
            <p:cNvSpPr>
              <a:spLocks noChangeArrowheads="1"/>
            </p:cNvSpPr>
            <p:nvPr/>
          </p:nvSpPr>
          <p:spPr bwMode="auto">
            <a:xfrm>
              <a:off x="937" y="3008"/>
              <a:ext cx="246" cy="246"/>
            </a:xfrm>
            <a:prstGeom prst="rect">
              <a:avLst/>
            </a:prstGeom>
            <a:solidFill>
              <a:srgbClr val="C0C0C0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641" name="Rectangle 50"/>
            <p:cNvSpPr>
              <a:spLocks noChangeArrowheads="1"/>
            </p:cNvSpPr>
            <p:nvPr/>
          </p:nvSpPr>
          <p:spPr bwMode="auto">
            <a:xfrm>
              <a:off x="691" y="2762"/>
              <a:ext cx="246" cy="246"/>
            </a:xfrm>
            <a:prstGeom prst="rect">
              <a:avLst/>
            </a:prstGeom>
            <a:solidFill>
              <a:srgbClr val="C0C0C0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642" name="Rectangle 51"/>
            <p:cNvSpPr>
              <a:spLocks noChangeArrowheads="1"/>
            </p:cNvSpPr>
            <p:nvPr/>
          </p:nvSpPr>
          <p:spPr bwMode="auto">
            <a:xfrm>
              <a:off x="937" y="2517"/>
              <a:ext cx="246" cy="245"/>
            </a:xfrm>
            <a:prstGeom prst="rect">
              <a:avLst/>
            </a:prstGeom>
            <a:solidFill>
              <a:srgbClr val="C0C0C0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643" name="Rectangle 52"/>
            <p:cNvSpPr>
              <a:spLocks noChangeArrowheads="1"/>
            </p:cNvSpPr>
            <p:nvPr/>
          </p:nvSpPr>
          <p:spPr bwMode="auto">
            <a:xfrm>
              <a:off x="691" y="3499"/>
              <a:ext cx="246" cy="246"/>
            </a:xfrm>
            <a:prstGeom prst="rect">
              <a:avLst/>
            </a:prstGeom>
            <a:solidFill>
              <a:srgbClr val="C0C0C0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644" name="Rectangle 53"/>
            <p:cNvSpPr>
              <a:spLocks noChangeArrowheads="1"/>
            </p:cNvSpPr>
            <p:nvPr/>
          </p:nvSpPr>
          <p:spPr bwMode="auto">
            <a:xfrm>
              <a:off x="937" y="3254"/>
              <a:ext cx="246" cy="245"/>
            </a:xfrm>
            <a:prstGeom prst="rect">
              <a:avLst/>
            </a:prstGeom>
            <a:solidFill>
              <a:srgbClr val="C0C0C0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645" name="Rectangle 54"/>
            <p:cNvSpPr>
              <a:spLocks noChangeArrowheads="1"/>
            </p:cNvSpPr>
            <p:nvPr/>
          </p:nvSpPr>
          <p:spPr bwMode="auto">
            <a:xfrm>
              <a:off x="691" y="3008"/>
              <a:ext cx="246" cy="246"/>
            </a:xfrm>
            <a:prstGeom prst="rect">
              <a:avLst/>
            </a:prstGeom>
            <a:solidFill>
              <a:srgbClr val="C0C0C0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646" name="Rectangle 55"/>
            <p:cNvSpPr>
              <a:spLocks noChangeArrowheads="1"/>
            </p:cNvSpPr>
            <p:nvPr/>
          </p:nvSpPr>
          <p:spPr bwMode="auto">
            <a:xfrm>
              <a:off x="937" y="2762"/>
              <a:ext cx="246" cy="246"/>
            </a:xfrm>
            <a:prstGeom prst="rect">
              <a:avLst/>
            </a:prstGeom>
            <a:solidFill>
              <a:srgbClr val="C0C0C0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647" name="Rectangle 56"/>
            <p:cNvSpPr>
              <a:spLocks noChangeArrowheads="1"/>
            </p:cNvSpPr>
            <p:nvPr/>
          </p:nvSpPr>
          <p:spPr bwMode="auto">
            <a:xfrm>
              <a:off x="691" y="2517"/>
              <a:ext cx="246" cy="245"/>
            </a:xfrm>
            <a:prstGeom prst="rect">
              <a:avLst/>
            </a:prstGeom>
            <a:solidFill>
              <a:srgbClr val="C0C0C0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648" name="Rectangle 57"/>
            <p:cNvSpPr>
              <a:spLocks noChangeArrowheads="1"/>
            </p:cNvSpPr>
            <p:nvPr/>
          </p:nvSpPr>
          <p:spPr bwMode="auto">
            <a:xfrm>
              <a:off x="3640" y="2517"/>
              <a:ext cx="246" cy="245"/>
            </a:xfrm>
            <a:prstGeom prst="rect">
              <a:avLst/>
            </a:prstGeom>
            <a:solidFill>
              <a:srgbClr val="C0C0C0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649" name="Rectangle 58"/>
            <p:cNvSpPr>
              <a:spLocks noChangeArrowheads="1"/>
            </p:cNvSpPr>
            <p:nvPr/>
          </p:nvSpPr>
          <p:spPr bwMode="auto">
            <a:xfrm>
              <a:off x="3640" y="2762"/>
              <a:ext cx="246" cy="246"/>
            </a:xfrm>
            <a:prstGeom prst="rect">
              <a:avLst/>
            </a:prstGeom>
            <a:solidFill>
              <a:srgbClr val="C0C0C0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650" name="Rectangle 59"/>
            <p:cNvSpPr>
              <a:spLocks noChangeArrowheads="1"/>
            </p:cNvSpPr>
            <p:nvPr/>
          </p:nvSpPr>
          <p:spPr bwMode="auto">
            <a:xfrm>
              <a:off x="3886" y="2762"/>
              <a:ext cx="246" cy="246"/>
            </a:xfrm>
            <a:prstGeom prst="rect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651" name="Rectangle 60"/>
            <p:cNvSpPr>
              <a:spLocks noChangeArrowheads="1"/>
            </p:cNvSpPr>
            <p:nvPr/>
          </p:nvSpPr>
          <p:spPr bwMode="auto">
            <a:xfrm>
              <a:off x="3640" y="3008"/>
              <a:ext cx="246" cy="246"/>
            </a:xfrm>
            <a:prstGeom prst="rect">
              <a:avLst/>
            </a:prstGeom>
            <a:solidFill>
              <a:srgbClr val="C0C0C0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652" name="Rectangle 61"/>
            <p:cNvSpPr>
              <a:spLocks noChangeArrowheads="1"/>
            </p:cNvSpPr>
            <p:nvPr/>
          </p:nvSpPr>
          <p:spPr bwMode="auto">
            <a:xfrm>
              <a:off x="3640" y="3254"/>
              <a:ext cx="246" cy="245"/>
            </a:xfrm>
            <a:prstGeom prst="rect">
              <a:avLst/>
            </a:prstGeom>
            <a:solidFill>
              <a:srgbClr val="C0C0C0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653" name="Rectangle 62"/>
            <p:cNvSpPr>
              <a:spLocks noChangeArrowheads="1"/>
            </p:cNvSpPr>
            <p:nvPr/>
          </p:nvSpPr>
          <p:spPr bwMode="auto">
            <a:xfrm>
              <a:off x="3640" y="3499"/>
              <a:ext cx="246" cy="246"/>
            </a:xfrm>
            <a:prstGeom prst="rect">
              <a:avLst/>
            </a:prstGeom>
            <a:solidFill>
              <a:srgbClr val="C0C0C0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654" name="Rectangle 63"/>
            <p:cNvSpPr>
              <a:spLocks noChangeArrowheads="1"/>
            </p:cNvSpPr>
            <p:nvPr/>
          </p:nvSpPr>
          <p:spPr bwMode="auto">
            <a:xfrm>
              <a:off x="3886" y="3008"/>
              <a:ext cx="246" cy="246"/>
            </a:xfrm>
            <a:prstGeom prst="rect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655" name="Rectangle 64"/>
            <p:cNvSpPr>
              <a:spLocks noChangeArrowheads="1"/>
            </p:cNvSpPr>
            <p:nvPr/>
          </p:nvSpPr>
          <p:spPr bwMode="auto">
            <a:xfrm>
              <a:off x="3886" y="3254"/>
              <a:ext cx="246" cy="245"/>
            </a:xfrm>
            <a:prstGeom prst="rect">
              <a:avLst/>
            </a:prstGeom>
            <a:solidFill>
              <a:srgbClr val="A50021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656" name="Rectangle 65"/>
            <p:cNvSpPr>
              <a:spLocks noChangeArrowheads="1"/>
            </p:cNvSpPr>
            <p:nvPr/>
          </p:nvSpPr>
          <p:spPr bwMode="auto">
            <a:xfrm>
              <a:off x="3886" y="3499"/>
              <a:ext cx="246" cy="246"/>
            </a:xfrm>
            <a:prstGeom prst="rect">
              <a:avLst/>
            </a:prstGeom>
            <a:solidFill>
              <a:srgbClr val="A50021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657" name="Rectangle 66"/>
            <p:cNvSpPr>
              <a:spLocks noChangeArrowheads="1"/>
            </p:cNvSpPr>
            <p:nvPr/>
          </p:nvSpPr>
          <p:spPr bwMode="auto">
            <a:xfrm>
              <a:off x="4132" y="3008"/>
              <a:ext cx="246" cy="246"/>
            </a:xfrm>
            <a:prstGeom prst="rect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658" name="Rectangle 67"/>
            <p:cNvSpPr>
              <a:spLocks noChangeArrowheads="1"/>
            </p:cNvSpPr>
            <p:nvPr/>
          </p:nvSpPr>
          <p:spPr bwMode="auto">
            <a:xfrm>
              <a:off x="4132" y="3254"/>
              <a:ext cx="246" cy="245"/>
            </a:xfrm>
            <a:prstGeom prst="rect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659" name="Rectangle 68"/>
            <p:cNvSpPr>
              <a:spLocks noChangeArrowheads="1"/>
            </p:cNvSpPr>
            <p:nvPr/>
          </p:nvSpPr>
          <p:spPr bwMode="auto">
            <a:xfrm>
              <a:off x="4132" y="3499"/>
              <a:ext cx="246" cy="246"/>
            </a:xfrm>
            <a:prstGeom prst="rect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24660" name="Group 69"/>
            <p:cNvGrpSpPr>
              <a:grpSpLocks/>
            </p:cNvGrpSpPr>
            <p:nvPr/>
          </p:nvGrpSpPr>
          <p:grpSpPr bwMode="auto">
            <a:xfrm>
              <a:off x="691" y="2271"/>
              <a:ext cx="4424" cy="1474"/>
              <a:chOff x="727" y="2262"/>
              <a:chExt cx="4424" cy="1474"/>
            </a:xfrm>
          </p:grpSpPr>
          <p:sp>
            <p:nvSpPr>
              <p:cNvPr id="24701" name="Rectangle 70"/>
              <p:cNvSpPr>
                <a:spLocks noChangeArrowheads="1"/>
              </p:cNvSpPr>
              <p:nvPr/>
            </p:nvSpPr>
            <p:spPr bwMode="auto">
              <a:xfrm>
                <a:off x="727" y="2262"/>
                <a:ext cx="246" cy="246"/>
              </a:xfrm>
              <a:prstGeom prst="rect">
                <a:avLst/>
              </a:prstGeom>
              <a:solidFill>
                <a:srgbClr val="000066"/>
              </a:solidFill>
              <a:ln w="254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702" name="Rectangle 71"/>
              <p:cNvSpPr>
                <a:spLocks noChangeArrowheads="1"/>
              </p:cNvSpPr>
              <p:nvPr/>
            </p:nvSpPr>
            <p:spPr bwMode="auto">
              <a:xfrm>
                <a:off x="4905" y="2262"/>
                <a:ext cx="246" cy="246"/>
              </a:xfrm>
              <a:prstGeom prst="rect">
                <a:avLst/>
              </a:prstGeom>
              <a:solidFill>
                <a:srgbClr val="000066"/>
              </a:solidFill>
              <a:ln w="254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703" name="Rectangle 72"/>
              <p:cNvSpPr>
                <a:spLocks noChangeArrowheads="1"/>
              </p:cNvSpPr>
              <p:nvPr/>
            </p:nvSpPr>
            <p:spPr bwMode="auto">
              <a:xfrm>
                <a:off x="3922" y="2508"/>
                <a:ext cx="246" cy="245"/>
              </a:xfrm>
              <a:prstGeom prst="rect">
                <a:avLst/>
              </a:prstGeom>
              <a:solidFill>
                <a:srgbClr val="000066"/>
              </a:solidFill>
              <a:ln w="254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704" name="Rectangle 73"/>
              <p:cNvSpPr>
                <a:spLocks noChangeArrowheads="1"/>
              </p:cNvSpPr>
              <p:nvPr/>
            </p:nvSpPr>
            <p:spPr bwMode="auto">
              <a:xfrm>
                <a:off x="4168" y="2508"/>
                <a:ext cx="246" cy="245"/>
              </a:xfrm>
              <a:prstGeom prst="rect">
                <a:avLst/>
              </a:prstGeom>
              <a:solidFill>
                <a:srgbClr val="000066"/>
              </a:solidFill>
              <a:ln w="254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705" name="Rectangle 74"/>
              <p:cNvSpPr>
                <a:spLocks noChangeArrowheads="1"/>
              </p:cNvSpPr>
              <p:nvPr/>
            </p:nvSpPr>
            <p:spPr bwMode="auto">
              <a:xfrm>
                <a:off x="4414" y="2508"/>
                <a:ext cx="245" cy="245"/>
              </a:xfrm>
              <a:prstGeom prst="rect">
                <a:avLst/>
              </a:prstGeom>
              <a:solidFill>
                <a:srgbClr val="000066"/>
              </a:solidFill>
              <a:ln w="254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706" name="Rectangle 75"/>
              <p:cNvSpPr>
                <a:spLocks noChangeArrowheads="1"/>
              </p:cNvSpPr>
              <p:nvPr/>
            </p:nvSpPr>
            <p:spPr bwMode="auto">
              <a:xfrm>
                <a:off x="4168" y="2753"/>
                <a:ext cx="246" cy="246"/>
              </a:xfrm>
              <a:prstGeom prst="rect">
                <a:avLst/>
              </a:prstGeom>
              <a:solidFill>
                <a:srgbClr val="000066"/>
              </a:solidFill>
              <a:ln w="254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707" name="Rectangle 76"/>
              <p:cNvSpPr>
                <a:spLocks noChangeArrowheads="1"/>
              </p:cNvSpPr>
              <p:nvPr/>
            </p:nvSpPr>
            <p:spPr bwMode="auto">
              <a:xfrm>
                <a:off x="4905" y="2508"/>
                <a:ext cx="246" cy="245"/>
              </a:xfrm>
              <a:prstGeom prst="rect">
                <a:avLst/>
              </a:prstGeom>
              <a:solidFill>
                <a:srgbClr val="000066"/>
              </a:solidFill>
              <a:ln w="254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708" name="Rectangle 77"/>
              <p:cNvSpPr>
                <a:spLocks noChangeArrowheads="1"/>
              </p:cNvSpPr>
              <p:nvPr/>
            </p:nvSpPr>
            <p:spPr bwMode="auto">
              <a:xfrm>
                <a:off x="4905" y="2753"/>
                <a:ext cx="246" cy="246"/>
              </a:xfrm>
              <a:prstGeom prst="rect">
                <a:avLst/>
              </a:prstGeom>
              <a:solidFill>
                <a:srgbClr val="000066"/>
              </a:solidFill>
              <a:ln w="254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709" name="Rectangle 78"/>
              <p:cNvSpPr>
                <a:spLocks noChangeArrowheads="1"/>
              </p:cNvSpPr>
              <p:nvPr/>
            </p:nvSpPr>
            <p:spPr bwMode="auto">
              <a:xfrm>
                <a:off x="4905" y="2999"/>
                <a:ext cx="246" cy="246"/>
              </a:xfrm>
              <a:prstGeom prst="rect">
                <a:avLst/>
              </a:prstGeom>
              <a:solidFill>
                <a:srgbClr val="000066"/>
              </a:solidFill>
              <a:ln w="254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710" name="Rectangle 79"/>
              <p:cNvSpPr>
                <a:spLocks noChangeArrowheads="1"/>
              </p:cNvSpPr>
              <p:nvPr/>
            </p:nvSpPr>
            <p:spPr bwMode="auto">
              <a:xfrm>
                <a:off x="4905" y="3245"/>
                <a:ext cx="246" cy="245"/>
              </a:xfrm>
              <a:prstGeom prst="rect">
                <a:avLst/>
              </a:prstGeom>
              <a:solidFill>
                <a:srgbClr val="000066"/>
              </a:solidFill>
              <a:ln w="254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711" name="Rectangle 80"/>
              <p:cNvSpPr>
                <a:spLocks noChangeArrowheads="1"/>
              </p:cNvSpPr>
              <p:nvPr/>
            </p:nvSpPr>
            <p:spPr bwMode="auto">
              <a:xfrm>
                <a:off x="4905" y="3490"/>
                <a:ext cx="246" cy="246"/>
              </a:xfrm>
              <a:prstGeom prst="rect">
                <a:avLst/>
              </a:prstGeom>
              <a:solidFill>
                <a:srgbClr val="000066"/>
              </a:solidFill>
              <a:ln w="254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712" name="Rectangle 81"/>
              <p:cNvSpPr>
                <a:spLocks noChangeArrowheads="1"/>
              </p:cNvSpPr>
              <p:nvPr/>
            </p:nvSpPr>
            <p:spPr bwMode="auto">
              <a:xfrm>
                <a:off x="4659" y="2508"/>
                <a:ext cx="246" cy="245"/>
              </a:xfrm>
              <a:prstGeom prst="rect">
                <a:avLst/>
              </a:prstGeom>
              <a:solidFill>
                <a:srgbClr val="000066"/>
              </a:solidFill>
              <a:ln w="254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713" name="Rectangle 82"/>
              <p:cNvSpPr>
                <a:spLocks noChangeArrowheads="1"/>
              </p:cNvSpPr>
              <p:nvPr/>
            </p:nvSpPr>
            <p:spPr bwMode="auto">
              <a:xfrm>
                <a:off x="4659" y="2753"/>
                <a:ext cx="246" cy="246"/>
              </a:xfrm>
              <a:prstGeom prst="rect">
                <a:avLst/>
              </a:prstGeom>
              <a:solidFill>
                <a:srgbClr val="000066"/>
              </a:solidFill>
              <a:ln w="254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714" name="Rectangle 83"/>
              <p:cNvSpPr>
                <a:spLocks noChangeArrowheads="1"/>
              </p:cNvSpPr>
              <p:nvPr/>
            </p:nvSpPr>
            <p:spPr bwMode="auto">
              <a:xfrm>
                <a:off x="4414" y="2753"/>
                <a:ext cx="245" cy="246"/>
              </a:xfrm>
              <a:prstGeom prst="rect">
                <a:avLst/>
              </a:prstGeom>
              <a:solidFill>
                <a:srgbClr val="000066"/>
              </a:solidFill>
              <a:ln w="254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715" name="Rectangle 84"/>
              <p:cNvSpPr>
                <a:spLocks noChangeArrowheads="1"/>
              </p:cNvSpPr>
              <p:nvPr/>
            </p:nvSpPr>
            <p:spPr bwMode="auto">
              <a:xfrm>
                <a:off x="4659" y="2999"/>
                <a:ext cx="246" cy="246"/>
              </a:xfrm>
              <a:prstGeom prst="rect">
                <a:avLst/>
              </a:prstGeom>
              <a:solidFill>
                <a:srgbClr val="000066"/>
              </a:solidFill>
              <a:ln w="254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716" name="Rectangle 85"/>
              <p:cNvSpPr>
                <a:spLocks noChangeArrowheads="1"/>
              </p:cNvSpPr>
              <p:nvPr/>
            </p:nvSpPr>
            <p:spPr bwMode="auto">
              <a:xfrm>
                <a:off x="4414" y="2999"/>
                <a:ext cx="245" cy="246"/>
              </a:xfrm>
              <a:prstGeom prst="rect">
                <a:avLst/>
              </a:prstGeom>
              <a:solidFill>
                <a:srgbClr val="000066"/>
              </a:solidFill>
              <a:ln w="254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717" name="Rectangle 86"/>
              <p:cNvSpPr>
                <a:spLocks noChangeArrowheads="1"/>
              </p:cNvSpPr>
              <p:nvPr/>
            </p:nvSpPr>
            <p:spPr bwMode="auto">
              <a:xfrm>
                <a:off x="4659" y="3245"/>
                <a:ext cx="246" cy="245"/>
              </a:xfrm>
              <a:prstGeom prst="rect">
                <a:avLst/>
              </a:prstGeom>
              <a:solidFill>
                <a:srgbClr val="000066"/>
              </a:solidFill>
              <a:ln w="254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4661" name="Rectangle 87"/>
            <p:cNvSpPr>
              <a:spLocks noChangeArrowheads="1"/>
            </p:cNvSpPr>
            <p:nvPr/>
          </p:nvSpPr>
          <p:spPr bwMode="auto">
            <a:xfrm>
              <a:off x="4623" y="3499"/>
              <a:ext cx="246" cy="246"/>
            </a:xfrm>
            <a:prstGeom prst="rect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662" name="Rectangle 88"/>
            <p:cNvSpPr>
              <a:spLocks noChangeArrowheads="1"/>
            </p:cNvSpPr>
            <p:nvPr/>
          </p:nvSpPr>
          <p:spPr bwMode="auto">
            <a:xfrm>
              <a:off x="4378" y="3254"/>
              <a:ext cx="245" cy="245"/>
            </a:xfrm>
            <a:prstGeom prst="rect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663" name="Rectangle 89"/>
            <p:cNvSpPr>
              <a:spLocks noChangeArrowheads="1"/>
            </p:cNvSpPr>
            <p:nvPr/>
          </p:nvSpPr>
          <p:spPr bwMode="auto">
            <a:xfrm>
              <a:off x="4378" y="3499"/>
              <a:ext cx="245" cy="246"/>
            </a:xfrm>
            <a:prstGeom prst="rect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664" name="Rectangle 90"/>
            <p:cNvSpPr>
              <a:spLocks noChangeArrowheads="1"/>
            </p:cNvSpPr>
            <p:nvPr/>
          </p:nvSpPr>
          <p:spPr bwMode="auto">
            <a:xfrm>
              <a:off x="3395" y="3008"/>
              <a:ext cx="245" cy="246"/>
            </a:xfrm>
            <a:prstGeom prst="rect">
              <a:avLst/>
            </a:prstGeom>
            <a:solidFill>
              <a:srgbClr val="C0C0C0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665" name="Rectangle 91"/>
            <p:cNvSpPr>
              <a:spLocks noChangeArrowheads="1"/>
            </p:cNvSpPr>
            <p:nvPr/>
          </p:nvSpPr>
          <p:spPr bwMode="auto">
            <a:xfrm>
              <a:off x="3395" y="3254"/>
              <a:ext cx="245" cy="245"/>
            </a:xfrm>
            <a:prstGeom prst="rect">
              <a:avLst/>
            </a:prstGeom>
            <a:solidFill>
              <a:srgbClr val="C0C0C0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666" name="Rectangle 92"/>
            <p:cNvSpPr>
              <a:spLocks noChangeArrowheads="1"/>
            </p:cNvSpPr>
            <p:nvPr/>
          </p:nvSpPr>
          <p:spPr bwMode="auto">
            <a:xfrm>
              <a:off x="3395" y="3499"/>
              <a:ext cx="245" cy="246"/>
            </a:xfrm>
            <a:prstGeom prst="rect">
              <a:avLst/>
            </a:prstGeom>
            <a:solidFill>
              <a:srgbClr val="A50021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667" name="Rectangle 93"/>
            <p:cNvSpPr>
              <a:spLocks noChangeArrowheads="1"/>
            </p:cNvSpPr>
            <p:nvPr/>
          </p:nvSpPr>
          <p:spPr bwMode="auto">
            <a:xfrm>
              <a:off x="3149" y="3008"/>
              <a:ext cx="246" cy="246"/>
            </a:xfrm>
            <a:prstGeom prst="rect">
              <a:avLst/>
            </a:prstGeom>
            <a:solidFill>
              <a:srgbClr val="A50021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668" name="Rectangle 94"/>
            <p:cNvSpPr>
              <a:spLocks noChangeArrowheads="1"/>
            </p:cNvSpPr>
            <p:nvPr/>
          </p:nvSpPr>
          <p:spPr bwMode="auto">
            <a:xfrm>
              <a:off x="3149" y="3254"/>
              <a:ext cx="246" cy="245"/>
            </a:xfrm>
            <a:prstGeom prst="rect">
              <a:avLst/>
            </a:prstGeom>
            <a:solidFill>
              <a:srgbClr val="C0C0C0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669" name="Rectangle 95"/>
            <p:cNvSpPr>
              <a:spLocks noChangeArrowheads="1"/>
            </p:cNvSpPr>
            <p:nvPr/>
          </p:nvSpPr>
          <p:spPr bwMode="auto">
            <a:xfrm>
              <a:off x="3149" y="3499"/>
              <a:ext cx="246" cy="246"/>
            </a:xfrm>
            <a:prstGeom prst="rect">
              <a:avLst/>
            </a:prstGeom>
            <a:solidFill>
              <a:srgbClr val="A50021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670" name="Rectangle 96"/>
            <p:cNvSpPr>
              <a:spLocks noChangeArrowheads="1"/>
            </p:cNvSpPr>
            <p:nvPr/>
          </p:nvSpPr>
          <p:spPr bwMode="auto">
            <a:xfrm>
              <a:off x="2903" y="3008"/>
              <a:ext cx="246" cy="246"/>
            </a:xfrm>
            <a:prstGeom prst="rect">
              <a:avLst/>
            </a:prstGeom>
            <a:solidFill>
              <a:srgbClr val="A50021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671" name="Rectangle 97"/>
            <p:cNvSpPr>
              <a:spLocks noChangeArrowheads="1"/>
            </p:cNvSpPr>
            <p:nvPr/>
          </p:nvSpPr>
          <p:spPr bwMode="auto">
            <a:xfrm>
              <a:off x="2903" y="3254"/>
              <a:ext cx="246" cy="245"/>
            </a:xfrm>
            <a:prstGeom prst="rect">
              <a:avLst/>
            </a:prstGeom>
            <a:solidFill>
              <a:srgbClr val="A50021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672" name="Rectangle 98"/>
            <p:cNvSpPr>
              <a:spLocks noChangeArrowheads="1"/>
            </p:cNvSpPr>
            <p:nvPr/>
          </p:nvSpPr>
          <p:spPr bwMode="auto">
            <a:xfrm>
              <a:off x="2903" y="3499"/>
              <a:ext cx="246" cy="246"/>
            </a:xfrm>
            <a:prstGeom prst="rect">
              <a:avLst/>
            </a:prstGeom>
            <a:solidFill>
              <a:srgbClr val="A50021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673" name="Rectangle 99"/>
            <p:cNvSpPr>
              <a:spLocks noChangeArrowheads="1"/>
            </p:cNvSpPr>
            <p:nvPr/>
          </p:nvSpPr>
          <p:spPr bwMode="auto">
            <a:xfrm>
              <a:off x="1183" y="3008"/>
              <a:ext cx="245" cy="246"/>
            </a:xfrm>
            <a:prstGeom prst="rect">
              <a:avLst/>
            </a:prstGeom>
            <a:solidFill>
              <a:srgbClr val="A50021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674" name="Rectangle 100"/>
            <p:cNvSpPr>
              <a:spLocks noChangeArrowheads="1"/>
            </p:cNvSpPr>
            <p:nvPr/>
          </p:nvSpPr>
          <p:spPr bwMode="auto">
            <a:xfrm>
              <a:off x="1183" y="3254"/>
              <a:ext cx="245" cy="245"/>
            </a:xfrm>
            <a:prstGeom prst="rect">
              <a:avLst/>
            </a:prstGeom>
            <a:solidFill>
              <a:srgbClr val="A50021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675" name="Rectangle 101"/>
            <p:cNvSpPr>
              <a:spLocks noChangeArrowheads="1"/>
            </p:cNvSpPr>
            <p:nvPr/>
          </p:nvSpPr>
          <p:spPr bwMode="auto">
            <a:xfrm>
              <a:off x="1183" y="3499"/>
              <a:ext cx="245" cy="246"/>
            </a:xfrm>
            <a:prstGeom prst="rect">
              <a:avLst/>
            </a:prstGeom>
            <a:solidFill>
              <a:srgbClr val="A50021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676" name="Rectangle 102"/>
            <p:cNvSpPr>
              <a:spLocks noChangeArrowheads="1"/>
            </p:cNvSpPr>
            <p:nvPr/>
          </p:nvSpPr>
          <p:spPr bwMode="auto">
            <a:xfrm>
              <a:off x="1183" y="3745"/>
              <a:ext cx="245" cy="246"/>
            </a:xfrm>
            <a:prstGeom prst="rect">
              <a:avLst/>
            </a:prstGeom>
            <a:solidFill>
              <a:srgbClr val="A50021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677" name="Rectangle 103"/>
            <p:cNvSpPr>
              <a:spLocks noChangeArrowheads="1"/>
            </p:cNvSpPr>
            <p:nvPr/>
          </p:nvSpPr>
          <p:spPr bwMode="auto">
            <a:xfrm>
              <a:off x="1428" y="3008"/>
              <a:ext cx="246" cy="246"/>
            </a:xfrm>
            <a:prstGeom prst="rect">
              <a:avLst/>
            </a:prstGeom>
            <a:solidFill>
              <a:srgbClr val="A50021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678" name="Rectangle 104"/>
            <p:cNvSpPr>
              <a:spLocks noChangeArrowheads="1"/>
            </p:cNvSpPr>
            <p:nvPr/>
          </p:nvSpPr>
          <p:spPr bwMode="auto">
            <a:xfrm>
              <a:off x="1428" y="3254"/>
              <a:ext cx="246" cy="245"/>
            </a:xfrm>
            <a:prstGeom prst="rect">
              <a:avLst/>
            </a:prstGeom>
            <a:solidFill>
              <a:srgbClr val="A50021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679" name="Rectangle 105"/>
            <p:cNvSpPr>
              <a:spLocks noChangeArrowheads="1"/>
            </p:cNvSpPr>
            <p:nvPr/>
          </p:nvSpPr>
          <p:spPr bwMode="auto">
            <a:xfrm>
              <a:off x="1428" y="3499"/>
              <a:ext cx="246" cy="246"/>
            </a:xfrm>
            <a:prstGeom prst="rect">
              <a:avLst/>
            </a:prstGeom>
            <a:solidFill>
              <a:srgbClr val="A50021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680" name="Rectangle 106"/>
            <p:cNvSpPr>
              <a:spLocks noChangeArrowheads="1"/>
            </p:cNvSpPr>
            <p:nvPr/>
          </p:nvSpPr>
          <p:spPr bwMode="auto">
            <a:xfrm>
              <a:off x="1428" y="3745"/>
              <a:ext cx="246" cy="246"/>
            </a:xfrm>
            <a:prstGeom prst="rect">
              <a:avLst/>
            </a:prstGeom>
            <a:solidFill>
              <a:srgbClr val="A50021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681" name="Rectangle 107"/>
            <p:cNvSpPr>
              <a:spLocks noChangeArrowheads="1"/>
            </p:cNvSpPr>
            <p:nvPr/>
          </p:nvSpPr>
          <p:spPr bwMode="auto">
            <a:xfrm>
              <a:off x="1674" y="3008"/>
              <a:ext cx="246" cy="246"/>
            </a:xfrm>
            <a:prstGeom prst="rect">
              <a:avLst/>
            </a:prstGeom>
            <a:solidFill>
              <a:srgbClr val="A50021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682" name="Rectangle 108"/>
            <p:cNvSpPr>
              <a:spLocks noChangeArrowheads="1"/>
            </p:cNvSpPr>
            <p:nvPr/>
          </p:nvSpPr>
          <p:spPr bwMode="auto">
            <a:xfrm>
              <a:off x="1674" y="3254"/>
              <a:ext cx="246" cy="245"/>
            </a:xfrm>
            <a:prstGeom prst="rect">
              <a:avLst/>
            </a:prstGeom>
            <a:solidFill>
              <a:srgbClr val="A50021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683" name="Rectangle 109"/>
            <p:cNvSpPr>
              <a:spLocks noChangeArrowheads="1"/>
            </p:cNvSpPr>
            <p:nvPr/>
          </p:nvSpPr>
          <p:spPr bwMode="auto">
            <a:xfrm>
              <a:off x="1674" y="3499"/>
              <a:ext cx="246" cy="246"/>
            </a:xfrm>
            <a:prstGeom prst="rect">
              <a:avLst/>
            </a:prstGeom>
            <a:solidFill>
              <a:srgbClr val="A50021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684" name="Rectangle 110"/>
            <p:cNvSpPr>
              <a:spLocks noChangeArrowheads="1"/>
            </p:cNvSpPr>
            <p:nvPr/>
          </p:nvSpPr>
          <p:spPr bwMode="auto">
            <a:xfrm>
              <a:off x="1674" y="3745"/>
              <a:ext cx="246" cy="246"/>
            </a:xfrm>
            <a:prstGeom prst="rect">
              <a:avLst/>
            </a:prstGeom>
            <a:solidFill>
              <a:srgbClr val="A50021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685" name="Rectangle 111"/>
            <p:cNvSpPr>
              <a:spLocks noChangeArrowheads="1"/>
            </p:cNvSpPr>
            <p:nvPr/>
          </p:nvSpPr>
          <p:spPr bwMode="auto">
            <a:xfrm>
              <a:off x="1920" y="3008"/>
              <a:ext cx="246" cy="246"/>
            </a:xfrm>
            <a:prstGeom prst="rect">
              <a:avLst/>
            </a:prstGeom>
            <a:solidFill>
              <a:srgbClr val="A50021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686" name="Rectangle 112"/>
            <p:cNvSpPr>
              <a:spLocks noChangeArrowheads="1"/>
            </p:cNvSpPr>
            <p:nvPr/>
          </p:nvSpPr>
          <p:spPr bwMode="auto">
            <a:xfrm>
              <a:off x="1920" y="3254"/>
              <a:ext cx="246" cy="245"/>
            </a:xfrm>
            <a:prstGeom prst="rect">
              <a:avLst/>
            </a:prstGeom>
            <a:solidFill>
              <a:srgbClr val="A50021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687" name="Rectangle 113"/>
            <p:cNvSpPr>
              <a:spLocks noChangeArrowheads="1"/>
            </p:cNvSpPr>
            <p:nvPr/>
          </p:nvSpPr>
          <p:spPr bwMode="auto">
            <a:xfrm>
              <a:off x="1920" y="3499"/>
              <a:ext cx="246" cy="246"/>
            </a:xfrm>
            <a:prstGeom prst="rect">
              <a:avLst/>
            </a:prstGeom>
            <a:solidFill>
              <a:srgbClr val="A50021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688" name="Rectangle 114"/>
            <p:cNvSpPr>
              <a:spLocks noChangeArrowheads="1"/>
            </p:cNvSpPr>
            <p:nvPr/>
          </p:nvSpPr>
          <p:spPr bwMode="auto">
            <a:xfrm>
              <a:off x="1920" y="3745"/>
              <a:ext cx="246" cy="246"/>
            </a:xfrm>
            <a:prstGeom prst="rect">
              <a:avLst/>
            </a:prstGeom>
            <a:solidFill>
              <a:srgbClr val="A50021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689" name="Rectangle 115"/>
            <p:cNvSpPr>
              <a:spLocks noChangeArrowheads="1"/>
            </p:cNvSpPr>
            <p:nvPr/>
          </p:nvSpPr>
          <p:spPr bwMode="auto">
            <a:xfrm>
              <a:off x="2166" y="3008"/>
              <a:ext cx="245" cy="246"/>
            </a:xfrm>
            <a:prstGeom prst="rect">
              <a:avLst/>
            </a:prstGeom>
            <a:solidFill>
              <a:srgbClr val="A50021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690" name="Rectangle 116"/>
            <p:cNvSpPr>
              <a:spLocks noChangeArrowheads="1"/>
            </p:cNvSpPr>
            <p:nvPr/>
          </p:nvSpPr>
          <p:spPr bwMode="auto">
            <a:xfrm>
              <a:off x="2166" y="3254"/>
              <a:ext cx="245" cy="245"/>
            </a:xfrm>
            <a:prstGeom prst="rect">
              <a:avLst/>
            </a:prstGeom>
            <a:solidFill>
              <a:srgbClr val="A50021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691" name="Rectangle 117"/>
            <p:cNvSpPr>
              <a:spLocks noChangeArrowheads="1"/>
            </p:cNvSpPr>
            <p:nvPr/>
          </p:nvSpPr>
          <p:spPr bwMode="auto">
            <a:xfrm>
              <a:off x="2166" y="3499"/>
              <a:ext cx="245" cy="246"/>
            </a:xfrm>
            <a:prstGeom prst="rect">
              <a:avLst/>
            </a:prstGeom>
            <a:solidFill>
              <a:srgbClr val="A50021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692" name="Rectangle 118"/>
            <p:cNvSpPr>
              <a:spLocks noChangeArrowheads="1"/>
            </p:cNvSpPr>
            <p:nvPr/>
          </p:nvSpPr>
          <p:spPr bwMode="auto">
            <a:xfrm>
              <a:off x="2166" y="3745"/>
              <a:ext cx="245" cy="246"/>
            </a:xfrm>
            <a:prstGeom prst="rect">
              <a:avLst/>
            </a:prstGeom>
            <a:solidFill>
              <a:srgbClr val="A50021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693" name="Rectangle 119"/>
            <p:cNvSpPr>
              <a:spLocks noChangeArrowheads="1"/>
            </p:cNvSpPr>
            <p:nvPr/>
          </p:nvSpPr>
          <p:spPr bwMode="auto">
            <a:xfrm>
              <a:off x="2411" y="3008"/>
              <a:ext cx="246" cy="246"/>
            </a:xfrm>
            <a:prstGeom prst="rect">
              <a:avLst/>
            </a:prstGeom>
            <a:solidFill>
              <a:srgbClr val="A50021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694" name="Rectangle 120"/>
            <p:cNvSpPr>
              <a:spLocks noChangeArrowheads="1"/>
            </p:cNvSpPr>
            <p:nvPr/>
          </p:nvSpPr>
          <p:spPr bwMode="auto">
            <a:xfrm>
              <a:off x="2411" y="3254"/>
              <a:ext cx="246" cy="245"/>
            </a:xfrm>
            <a:prstGeom prst="rect">
              <a:avLst/>
            </a:prstGeom>
            <a:solidFill>
              <a:srgbClr val="A50021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695" name="Rectangle 121"/>
            <p:cNvSpPr>
              <a:spLocks noChangeArrowheads="1"/>
            </p:cNvSpPr>
            <p:nvPr/>
          </p:nvSpPr>
          <p:spPr bwMode="auto">
            <a:xfrm>
              <a:off x="2411" y="3499"/>
              <a:ext cx="246" cy="246"/>
            </a:xfrm>
            <a:prstGeom prst="rect">
              <a:avLst/>
            </a:prstGeom>
            <a:solidFill>
              <a:srgbClr val="A50021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696" name="Rectangle 122"/>
            <p:cNvSpPr>
              <a:spLocks noChangeArrowheads="1"/>
            </p:cNvSpPr>
            <p:nvPr/>
          </p:nvSpPr>
          <p:spPr bwMode="auto">
            <a:xfrm>
              <a:off x="2411" y="3745"/>
              <a:ext cx="246" cy="246"/>
            </a:xfrm>
            <a:prstGeom prst="rect">
              <a:avLst/>
            </a:prstGeom>
            <a:solidFill>
              <a:srgbClr val="A50021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697" name="Rectangle 123"/>
            <p:cNvSpPr>
              <a:spLocks noChangeArrowheads="1"/>
            </p:cNvSpPr>
            <p:nvPr/>
          </p:nvSpPr>
          <p:spPr bwMode="auto">
            <a:xfrm>
              <a:off x="2657" y="3008"/>
              <a:ext cx="246" cy="246"/>
            </a:xfrm>
            <a:prstGeom prst="rect">
              <a:avLst/>
            </a:prstGeom>
            <a:solidFill>
              <a:srgbClr val="A50021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698" name="Rectangle 124"/>
            <p:cNvSpPr>
              <a:spLocks noChangeArrowheads="1"/>
            </p:cNvSpPr>
            <p:nvPr/>
          </p:nvSpPr>
          <p:spPr bwMode="auto">
            <a:xfrm>
              <a:off x="2657" y="3254"/>
              <a:ext cx="246" cy="245"/>
            </a:xfrm>
            <a:prstGeom prst="rect">
              <a:avLst/>
            </a:prstGeom>
            <a:solidFill>
              <a:srgbClr val="A50021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699" name="Rectangle 125"/>
            <p:cNvSpPr>
              <a:spLocks noChangeArrowheads="1"/>
            </p:cNvSpPr>
            <p:nvPr/>
          </p:nvSpPr>
          <p:spPr bwMode="auto">
            <a:xfrm>
              <a:off x="2657" y="3499"/>
              <a:ext cx="246" cy="246"/>
            </a:xfrm>
            <a:prstGeom prst="rect">
              <a:avLst/>
            </a:prstGeom>
            <a:solidFill>
              <a:srgbClr val="A50021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700" name="Rectangle 126"/>
            <p:cNvSpPr>
              <a:spLocks noChangeArrowheads="1"/>
            </p:cNvSpPr>
            <p:nvPr/>
          </p:nvSpPr>
          <p:spPr bwMode="auto">
            <a:xfrm>
              <a:off x="2657" y="3745"/>
              <a:ext cx="246" cy="246"/>
            </a:xfrm>
            <a:prstGeom prst="rect">
              <a:avLst/>
            </a:prstGeom>
            <a:solidFill>
              <a:srgbClr val="A50021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69759" name="Rectangle 127"/>
          <p:cNvSpPr>
            <a:spLocks noChangeArrowheads="1"/>
          </p:cNvSpPr>
          <p:nvPr/>
        </p:nvSpPr>
        <p:spPr bwMode="auto">
          <a:xfrm>
            <a:off x="812800" y="2441575"/>
            <a:ext cx="208756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800" b="0"/>
              <a:t>(</a:t>
            </a:r>
            <a:r>
              <a:rPr lang="en-US" sz="2800" b="0">
                <a:solidFill>
                  <a:srgbClr val="009900"/>
                </a:solidFill>
              </a:rPr>
              <a:t>NH</a:t>
            </a:r>
            <a:r>
              <a:rPr lang="en-US" sz="2800" b="0" baseline="-25000">
                <a:solidFill>
                  <a:srgbClr val="009900"/>
                </a:solidFill>
              </a:rPr>
              <a:t>4</a:t>
            </a:r>
            <a:r>
              <a:rPr lang="en-US" sz="2800" b="0"/>
              <a:t>)</a:t>
            </a:r>
            <a:r>
              <a:rPr lang="en-US" sz="2800" b="0" baseline="-25000"/>
              <a:t>2</a:t>
            </a:r>
            <a:r>
              <a:rPr lang="en-US" sz="2800" b="0">
                <a:solidFill>
                  <a:srgbClr val="009900"/>
                </a:solidFill>
              </a:rPr>
              <a:t>S</a:t>
            </a:r>
            <a:r>
              <a:rPr lang="en-US" sz="2800" b="0" baseline="-25000">
                <a:solidFill>
                  <a:srgbClr val="009900"/>
                </a:solidFill>
              </a:rPr>
              <a:t>2</a:t>
            </a:r>
            <a:r>
              <a:rPr lang="en-US" sz="2800" b="0">
                <a:solidFill>
                  <a:srgbClr val="009900"/>
                </a:solidFill>
              </a:rPr>
              <a:t>O</a:t>
            </a:r>
            <a:r>
              <a:rPr lang="en-US" sz="2800" b="0" baseline="-25000">
                <a:solidFill>
                  <a:srgbClr val="009900"/>
                </a:solidFill>
              </a:rPr>
              <a:t>3</a:t>
            </a:r>
            <a:r>
              <a:rPr lang="en-US" sz="2800"/>
              <a:t> </a:t>
            </a:r>
          </a:p>
        </p:txBody>
      </p:sp>
      <p:sp>
        <p:nvSpPr>
          <p:cNvPr id="69760" name="Rectangle 128"/>
          <p:cNvSpPr>
            <a:spLocks noChangeArrowheads="1"/>
          </p:cNvSpPr>
          <p:nvPr/>
        </p:nvSpPr>
        <p:spPr bwMode="auto">
          <a:xfrm>
            <a:off x="820738" y="3213100"/>
            <a:ext cx="1484312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800" b="0">
                <a:solidFill>
                  <a:srgbClr val="969696"/>
                </a:solidFill>
              </a:rPr>
              <a:t>Ag</a:t>
            </a:r>
            <a:r>
              <a:rPr lang="en-US" sz="2800" b="0">
                <a:solidFill>
                  <a:srgbClr val="009900"/>
                </a:solidFill>
              </a:rPr>
              <a:t>BrO</a:t>
            </a:r>
            <a:r>
              <a:rPr lang="en-US" sz="2800" b="0" baseline="-25000">
                <a:solidFill>
                  <a:srgbClr val="009900"/>
                </a:solidFill>
              </a:rPr>
              <a:t>3</a:t>
            </a:r>
            <a:r>
              <a:rPr lang="en-US" sz="2800"/>
              <a:t> </a:t>
            </a:r>
          </a:p>
        </p:txBody>
      </p:sp>
      <p:sp>
        <p:nvSpPr>
          <p:cNvPr id="69761" name="Rectangle 129"/>
          <p:cNvSpPr>
            <a:spLocks noChangeArrowheads="1"/>
          </p:cNvSpPr>
          <p:nvPr/>
        </p:nvSpPr>
        <p:spPr bwMode="auto">
          <a:xfrm>
            <a:off x="812800" y="4021138"/>
            <a:ext cx="16192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en-US" sz="2800" b="0"/>
              <a:t>(</a:t>
            </a:r>
            <a:r>
              <a:rPr lang="en-US" sz="2800" b="0">
                <a:solidFill>
                  <a:srgbClr val="009900"/>
                </a:solidFill>
              </a:rPr>
              <a:t>NH</a:t>
            </a:r>
            <a:r>
              <a:rPr lang="en-US" sz="2800" b="0" baseline="-25000">
                <a:solidFill>
                  <a:srgbClr val="009900"/>
                </a:solidFill>
              </a:rPr>
              <a:t>4</a:t>
            </a:r>
            <a:r>
              <a:rPr lang="en-US" sz="2800" b="0"/>
              <a:t>)</a:t>
            </a:r>
            <a:r>
              <a:rPr lang="en-US" sz="2800" b="0" baseline="-25000"/>
              <a:t>3</a:t>
            </a:r>
            <a:r>
              <a:rPr lang="en-US" sz="2800" b="0">
                <a:solidFill>
                  <a:srgbClr val="000066"/>
                </a:solidFill>
              </a:rPr>
              <a:t>N</a:t>
            </a:r>
            <a:endParaRPr lang="en-US" sz="2800">
              <a:solidFill>
                <a:srgbClr val="000066"/>
              </a:solidFill>
            </a:endParaRPr>
          </a:p>
        </p:txBody>
      </p:sp>
      <p:sp>
        <p:nvSpPr>
          <p:cNvPr id="69762" name="Rectangle 130"/>
          <p:cNvSpPr>
            <a:spLocks noChangeArrowheads="1"/>
          </p:cNvSpPr>
          <p:nvPr/>
        </p:nvSpPr>
        <p:spPr bwMode="auto">
          <a:xfrm>
            <a:off x="804863" y="4826000"/>
            <a:ext cx="1700212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800" b="0">
                <a:solidFill>
                  <a:srgbClr val="A50021"/>
                </a:solidFill>
              </a:rPr>
              <a:t>U</a:t>
            </a:r>
            <a:r>
              <a:rPr lang="en-US" sz="2800" b="0"/>
              <a:t>(</a:t>
            </a:r>
            <a:r>
              <a:rPr lang="en-US" sz="2800" b="0">
                <a:solidFill>
                  <a:srgbClr val="009900"/>
                </a:solidFill>
              </a:rPr>
              <a:t>CrO</a:t>
            </a:r>
            <a:r>
              <a:rPr lang="en-US" sz="2800" b="0" baseline="-25000">
                <a:solidFill>
                  <a:srgbClr val="009900"/>
                </a:solidFill>
              </a:rPr>
              <a:t>4</a:t>
            </a:r>
            <a:r>
              <a:rPr lang="en-US" sz="2800" b="0"/>
              <a:t>)</a:t>
            </a:r>
            <a:r>
              <a:rPr lang="en-US" sz="2800" b="0" baseline="-25000"/>
              <a:t>3</a:t>
            </a:r>
            <a:r>
              <a:rPr lang="en-US" sz="2800"/>
              <a:t> </a:t>
            </a:r>
          </a:p>
        </p:txBody>
      </p:sp>
      <p:sp>
        <p:nvSpPr>
          <p:cNvPr id="69763" name="Rectangle 131"/>
          <p:cNvSpPr>
            <a:spLocks noChangeArrowheads="1"/>
          </p:cNvSpPr>
          <p:nvPr/>
        </p:nvSpPr>
        <p:spPr bwMode="auto">
          <a:xfrm>
            <a:off x="819150" y="5602288"/>
            <a:ext cx="1814513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800" b="0">
                <a:solidFill>
                  <a:srgbClr val="A50021"/>
                </a:solidFill>
              </a:rPr>
              <a:t>Cr</a:t>
            </a:r>
            <a:r>
              <a:rPr lang="en-US" sz="2800" b="0" baseline="-25000"/>
              <a:t>2</a:t>
            </a:r>
            <a:r>
              <a:rPr lang="en-US" sz="2800" b="0"/>
              <a:t>(</a:t>
            </a:r>
            <a:r>
              <a:rPr lang="en-US" sz="2800" b="0">
                <a:solidFill>
                  <a:srgbClr val="009900"/>
                </a:solidFill>
              </a:rPr>
              <a:t>SO</a:t>
            </a:r>
            <a:r>
              <a:rPr lang="en-US" sz="2800" b="0" baseline="-25000">
                <a:solidFill>
                  <a:srgbClr val="009900"/>
                </a:solidFill>
              </a:rPr>
              <a:t>3</a:t>
            </a:r>
            <a:r>
              <a:rPr lang="en-US" sz="2800" b="0"/>
              <a:t>)</a:t>
            </a:r>
            <a:r>
              <a:rPr lang="en-US" sz="2800" b="0" baseline="-25000"/>
              <a:t>3</a:t>
            </a:r>
            <a:r>
              <a:rPr lang="en-US" sz="2800"/>
              <a:t> </a:t>
            </a:r>
          </a:p>
        </p:txBody>
      </p:sp>
      <p:sp>
        <p:nvSpPr>
          <p:cNvPr id="69764" name="Rectangle 132"/>
          <p:cNvSpPr>
            <a:spLocks noChangeArrowheads="1"/>
          </p:cNvSpPr>
          <p:nvPr/>
        </p:nvSpPr>
        <p:spPr bwMode="auto">
          <a:xfrm>
            <a:off x="5218113" y="2444750"/>
            <a:ext cx="37687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800" b="0">
                <a:solidFill>
                  <a:srgbClr val="009900"/>
                </a:solidFill>
              </a:rPr>
              <a:t>ammonium thiosulfate</a:t>
            </a:r>
            <a:r>
              <a:rPr lang="en-US" sz="2800"/>
              <a:t> </a:t>
            </a:r>
          </a:p>
        </p:txBody>
      </p:sp>
      <p:sp>
        <p:nvSpPr>
          <p:cNvPr id="69765" name="Rectangle 133"/>
          <p:cNvSpPr>
            <a:spLocks noChangeArrowheads="1"/>
          </p:cNvSpPr>
          <p:nvPr/>
        </p:nvSpPr>
        <p:spPr bwMode="auto">
          <a:xfrm>
            <a:off x="5227638" y="3213100"/>
            <a:ext cx="25209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800" b="0">
                <a:solidFill>
                  <a:srgbClr val="969696"/>
                </a:solidFill>
              </a:rPr>
              <a:t>silver</a:t>
            </a:r>
            <a:r>
              <a:rPr lang="en-US" sz="2800" b="0"/>
              <a:t> </a:t>
            </a:r>
            <a:r>
              <a:rPr lang="en-US" sz="2800" b="0">
                <a:solidFill>
                  <a:srgbClr val="009900"/>
                </a:solidFill>
              </a:rPr>
              <a:t>bromate</a:t>
            </a:r>
            <a:r>
              <a:rPr lang="en-US" sz="2800"/>
              <a:t> </a:t>
            </a:r>
          </a:p>
        </p:txBody>
      </p:sp>
      <p:sp>
        <p:nvSpPr>
          <p:cNvPr id="69766" name="Rectangle 134"/>
          <p:cNvSpPr>
            <a:spLocks noChangeArrowheads="1"/>
          </p:cNvSpPr>
          <p:nvPr/>
        </p:nvSpPr>
        <p:spPr bwMode="auto">
          <a:xfrm>
            <a:off x="5227638" y="4025900"/>
            <a:ext cx="3116262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800" b="0">
                <a:solidFill>
                  <a:srgbClr val="009900"/>
                </a:solidFill>
              </a:rPr>
              <a:t>ammonium</a:t>
            </a:r>
            <a:r>
              <a:rPr lang="en-US" sz="2800" b="0"/>
              <a:t> </a:t>
            </a:r>
            <a:r>
              <a:rPr lang="en-US" sz="2800" b="0">
                <a:solidFill>
                  <a:srgbClr val="000066"/>
                </a:solidFill>
              </a:rPr>
              <a:t>nitride</a:t>
            </a:r>
            <a:r>
              <a:rPr lang="en-US" sz="2800"/>
              <a:t> </a:t>
            </a:r>
          </a:p>
        </p:txBody>
      </p:sp>
      <p:sp>
        <p:nvSpPr>
          <p:cNvPr id="69767" name="Rectangle 135"/>
          <p:cNvSpPr>
            <a:spLocks noChangeArrowheads="1"/>
          </p:cNvSpPr>
          <p:nvPr/>
        </p:nvSpPr>
        <p:spPr bwMode="auto">
          <a:xfrm>
            <a:off x="2733675" y="4824413"/>
            <a:ext cx="67468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800" b="0">
                <a:solidFill>
                  <a:srgbClr val="A50021"/>
                </a:solidFill>
              </a:rPr>
              <a:t>U</a:t>
            </a:r>
            <a:r>
              <a:rPr lang="en-US" sz="2800" b="0" baseline="30000">
                <a:solidFill>
                  <a:srgbClr val="A50021"/>
                </a:solidFill>
              </a:rPr>
              <a:t>?</a:t>
            </a:r>
            <a:r>
              <a:rPr lang="en-US" sz="2800">
                <a:solidFill>
                  <a:srgbClr val="A50021"/>
                </a:solidFill>
              </a:rPr>
              <a:t> </a:t>
            </a:r>
          </a:p>
        </p:txBody>
      </p:sp>
      <p:sp>
        <p:nvSpPr>
          <p:cNvPr id="69768" name="Rectangle 136"/>
          <p:cNvSpPr>
            <a:spLocks noChangeArrowheads="1"/>
          </p:cNvSpPr>
          <p:nvPr/>
        </p:nvSpPr>
        <p:spPr bwMode="auto">
          <a:xfrm>
            <a:off x="3289300" y="4826000"/>
            <a:ext cx="13398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800" b="0">
                <a:solidFill>
                  <a:srgbClr val="009900"/>
                </a:solidFill>
              </a:rPr>
              <a:t>CrO</a:t>
            </a:r>
            <a:r>
              <a:rPr lang="en-US" sz="2800" b="0" baseline="-25000">
                <a:solidFill>
                  <a:srgbClr val="009900"/>
                </a:solidFill>
              </a:rPr>
              <a:t>4</a:t>
            </a:r>
            <a:r>
              <a:rPr lang="en-US" sz="2800" b="0" baseline="30000">
                <a:solidFill>
                  <a:srgbClr val="009900"/>
                </a:solidFill>
              </a:rPr>
              <a:t>2–</a:t>
            </a:r>
            <a:r>
              <a:rPr lang="en-US" sz="2800">
                <a:solidFill>
                  <a:srgbClr val="009900"/>
                </a:solidFill>
              </a:rPr>
              <a:t> </a:t>
            </a:r>
          </a:p>
        </p:txBody>
      </p:sp>
      <p:sp>
        <p:nvSpPr>
          <p:cNvPr id="69769" name="Rectangle 137"/>
          <p:cNvSpPr>
            <a:spLocks noChangeArrowheads="1"/>
          </p:cNvSpPr>
          <p:nvPr/>
        </p:nvSpPr>
        <p:spPr bwMode="auto">
          <a:xfrm>
            <a:off x="2917825" y="5187950"/>
            <a:ext cx="13398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800" b="0">
                <a:solidFill>
                  <a:srgbClr val="009900"/>
                </a:solidFill>
              </a:rPr>
              <a:t>CrO</a:t>
            </a:r>
            <a:r>
              <a:rPr lang="en-US" sz="2800" b="0" baseline="-25000">
                <a:solidFill>
                  <a:srgbClr val="009900"/>
                </a:solidFill>
              </a:rPr>
              <a:t>4</a:t>
            </a:r>
            <a:r>
              <a:rPr lang="en-US" sz="2800" b="0" baseline="30000">
                <a:solidFill>
                  <a:srgbClr val="009900"/>
                </a:solidFill>
              </a:rPr>
              <a:t>2–</a:t>
            </a:r>
            <a:r>
              <a:rPr lang="en-US" sz="2800">
                <a:solidFill>
                  <a:srgbClr val="009900"/>
                </a:solidFill>
              </a:rPr>
              <a:t> </a:t>
            </a:r>
          </a:p>
        </p:txBody>
      </p:sp>
      <p:sp>
        <p:nvSpPr>
          <p:cNvPr id="69770" name="Rectangle 138"/>
          <p:cNvSpPr>
            <a:spLocks noChangeArrowheads="1"/>
          </p:cNvSpPr>
          <p:nvPr/>
        </p:nvSpPr>
        <p:spPr bwMode="auto">
          <a:xfrm>
            <a:off x="2900363" y="4475163"/>
            <a:ext cx="13398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800" b="0">
                <a:solidFill>
                  <a:srgbClr val="009900"/>
                </a:solidFill>
              </a:rPr>
              <a:t>CrO</a:t>
            </a:r>
            <a:r>
              <a:rPr lang="en-US" sz="2800" b="0" baseline="-25000">
                <a:solidFill>
                  <a:srgbClr val="009900"/>
                </a:solidFill>
              </a:rPr>
              <a:t>4</a:t>
            </a:r>
            <a:r>
              <a:rPr lang="en-US" sz="2800" b="0" baseline="30000">
                <a:solidFill>
                  <a:srgbClr val="009900"/>
                </a:solidFill>
              </a:rPr>
              <a:t>2–</a:t>
            </a:r>
            <a:r>
              <a:rPr lang="en-US" sz="2800">
                <a:solidFill>
                  <a:srgbClr val="009900"/>
                </a:solidFill>
              </a:rPr>
              <a:t> </a:t>
            </a:r>
          </a:p>
        </p:txBody>
      </p:sp>
      <p:sp>
        <p:nvSpPr>
          <p:cNvPr id="69771" name="Rectangle 139"/>
          <p:cNvSpPr>
            <a:spLocks noChangeArrowheads="1"/>
          </p:cNvSpPr>
          <p:nvPr/>
        </p:nvSpPr>
        <p:spPr bwMode="auto">
          <a:xfrm>
            <a:off x="5203825" y="4822825"/>
            <a:ext cx="382746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800" b="0">
                <a:solidFill>
                  <a:srgbClr val="A50021"/>
                </a:solidFill>
              </a:rPr>
              <a:t>uranium (VI)</a:t>
            </a:r>
            <a:r>
              <a:rPr lang="en-US" sz="2800" b="0"/>
              <a:t> </a:t>
            </a:r>
            <a:r>
              <a:rPr lang="en-US" sz="2800" b="0">
                <a:solidFill>
                  <a:srgbClr val="009900"/>
                </a:solidFill>
              </a:rPr>
              <a:t>chromate</a:t>
            </a:r>
            <a:r>
              <a:rPr lang="en-US" sz="2800"/>
              <a:t> </a:t>
            </a:r>
          </a:p>
        </p:txBody>
      </p:sp>
      <p:sp>
        <p:nvSpPr>
          <p:cNvPr id="69772" name="Rectangle 140"/>
          <p:cNvSpPr>
            <a:spLocks noChangeArrowheads="1"/>
          </p:cNvSpPr>
          <p:nvPr/>
        </p:nvSpPr>
        <p:spPr bwMode="auto">
          <a:xfrm>
            <a:off x="2755900" y="5608638"/>
            <a:ext cx="7937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800" b="0">
                <a:solidFill>
                  <a:srgbClr val="A50021"/>
                </a:solidFill>
              </a:rPr>
              <a:t>Cr</a:t>
            </a:r>
            <a:r>
              <a:rPr lang="en-US" sz="2800" b="0" baseline="30000">
                <a:solidFill>
                  <a:srgbClr val="A50021"/>
                </a:solidFill>
              </a:rPr>
              <a:t>?</a:t>
            </a:r>
            <a:r>
              <a:rPr lang="en-US" sz="2800">
                <a:solidFill>
                  <a:srgbClr val="A50021"/>
                </a:solidFill>
              </a:rPr>
              <a:t> </a:t>
            </a:r>
          </a:p>
        </p:txBody>
      </p:sp>
      <p:sp>
        <p:nvSpPr>
          <p:cNvPr id="69773" name="Rectangle 141"/>
          <p:cNvSpPr>
            <a:spLocks noChangeArrowheads="1"/>
          </p:cNvSpPr>
          <p:nvPr/>
        </p:nvSpPr>
        <p:spPr bwMode="auto">
          <a:xfrm>
            <a:off x="2481263" y="5959475"/>
            <a:ext cx="7937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800" b="0">
                <a:solidFill>
                  <a:srgbClr val="A50021"/>
                </a:solidFill>
              </a:rPr>
              <a:t>Cr</a:t>
            </a:r>
            <a:r>
              <a:rPr lang="en-US" sz="2800" b="0" baseline="30000">
                <a:solidFill>
                  <a:srgbClr val="A50021"/>
                </a:solidFill>
              </a:rPr>
              <a:t>?</a:t>
            </a:r>
            <a:r>
              <a:rPr lang="en-US" sz="2800">
                <a:solidFill>
                  <a:srgbClr val="A50021"/>
                </a:solidFill>
              </a:rPr>
              <a:t> </a:t>
            </a:r>
          </a:p>
        </p:txBody>
      </p:sp>
      <p:sp>
        <p:nvSpPr>
          <p:cNvPr id="69774" name="Rectangle 142"/>
          <p:cNvSpPr>
            <a:spLocks noChangeArrowheads="1"/>
          </p:cNvSpPr>
          <p:nvPr/>
        </p:nvSpPr>
        <p:spPr bwMode="auto">
          <a:xfrm>
            <a:off x="2755900" y="5610225"/>
            <a:ext cx="93503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800" b="0">
                <a:solidFill>
                  <a:srgbClr val="A50021"/>
                </a:solidFill>
              </a:rPr>
              <a:t>Cr</a:t>
            </a:r>
            <a:r>
              <a:rPr lang="en-US" sz="2800" b="0" baseline="30000">
                <a:solidFill>
                  <a:srgbClr val="A50021"/>
                </a:solidFill>
              </a:rPr>
              <a:t>3+</a:t>
            </a:r>
            <a:r>
              <a:rPr lang="en-US" sz="2800">
                <a:solidFill>
                  <a:srgbClr val="A50021"/>
                </a:solidFill>
              </a:rPr>
              <a:t> </a:t>
            </a:r>
          </a:p>
        </p:txBody>
      </p:sp>
      <p:sp>
        <p:nvSpPr>
          <p:cNvPr id="69775" name="Rectangle 143"/>
          <p:cNvSpPr>
            <a:spLocks noChangeArrowheads="1"/>
          </p:cNvSpPr>
          <p:nvPr/>
        </p:nvSpPr>
        <p:spPr bwMode="auto">
          <a:xfrm>
            <a:off x="2482850" y="5957888"/>
            <a:ext cx="93503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800" b="0">
                <a:solidFill>
                  <a:srgbClr val="A50021"/>
                </a:solidFill>
              </a:rPr>
              <a:t>Cr</a:t>
            </a:r>
            <a:r>
              <a:rPr lang="en-US" sz="2800" b="0" baseline="30000">
                <a:solidFill>
                  <a:srgbClr val="A50021"/>
                </a:solidFill>
              </a:rPr>
              <a:t>3+</a:t>
            </a:r>
            <a:r>
              <a:rPr lang="en-US" sz="2800">
                <a:solidFill>
                  <a:srgbClr val="A50021"/>
                </a:solidFill>
              </a:rPr>
              <a:t> </a:t>
            </a:r>
          </a:p>
        </p:txBody>
      </p:sp>
      <p:sp>
        <p:nvSpPr>
          <p:cNvPr id="69776" name="Rectangle 144"/>
          <p:cNvSpPr>
            <a:spLocks noChangeArrowheads="1"/>
          </p:cNvSpPr>
          <p:nvPr/>
        </p:nvSpPr>
        <p:spPr bwMode="auto">
          <a:xfrm>
            <a:off x="4049713" y="5984875"/>
            <a:ext cx="12001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800" b="0">
                <a:solidFill>
                  <a:srgbClr val="009900"/>
                </a:solidFill>
              </a:rPr>
              <a:t>SO</a:t>
            </a:r>
            <a:r>
              <a:rPr lang="en-US" sz="2800" b="0" baseline="-25000">
                <a:solidFill>
                  <a:srgbClr val="009900"/>
                </a:solidFill>
              </a:rPr>
              <a:t>3</a:t>
            </a:r>
            <a:r>
              <a:rPr lang="en-US" sz="2800" b="0" baseline="30000">
                <a:solidFill>
                  <a:srgbClr val="009900"/>
                </a:solidFill>
              </a:rPr>
              <a:t>2–</a:t>
            </a:r>
            <a:r>
              <a:rPr lang="en-US" sz="2800">
                <a:solidFill>
                  <a:srgbClr val="009900"/>
                </a:solidFill>
              </a:rPr>
              <a:t> </a:t>
            </a:r>
          </a:p>
        </p:txBody>
      </p:sp>
      <p:sp>
        <p:nvSpPr>
          <p:cNvPr id="69777" name="Rectangle 145"/>
          <p:cNvSpPr>
            <a:spLocks noChangeArrowheads="1"/>
          </p:cNvSpPr>
          <p:nvPr/>
        </p:nvSpPr>
        <p:spPr bwMode="auto">
          <a:xfrm>
            <a:off x="3127375" y="5991225"/>
            <a:ext cx="12001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800" b="0">
                <a:solidFill>
                  <a:srgbClr val="009900"/>
                </a:solidFill>
              </a:rPr>
              <a:t>SO</a:t>
            </a:r>
            <a:r>
              <a:rPr lang="en-US" sz="2800" b="0" baseline="-25000">
                <a:solidFill>
                  <a:srgbClr val="009900"/>
                </a:solidFill>
              </a:rPr>
              <a:t>3</a:t>
            </a:r>
            <a:r>
              <a:rPr lang="en-US" sz="2800" b="0" baseline="30000">
                <a:solidFill>
                  <a:srgbClr val="009900"/>
                </a:solidFill>
              </a:rPr>
              <a:t>2–</a:t>
            </a:r>
            <a:r>
              <a:rPr lang="en-US" sz="2800">
                <a:solidFill>
                  <a:srgbClr val="009900"/>
                </a:solidFill>
              </a:rPr>
              <a:t> </a:t>
            </a:r>
          </a:p>
        </p:txBody>
      </p:sp>
      <p:sp>
        <p:nvSpPr>
          <p:cNvPr id="69778" name="Rectangle 146"/>
          <p:cNvSpPr>
            <a:spLocks noChangeArrowheads="1"/>
          </p:cNvSpPr>
          <p:nvPr/>
        </p:nvSpPr>
        <p:spPr bwMode="auto">
          <a:xfrm>
            <a:off x="3478213" y="5610225"/>
            <a:ext cx="12001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800" b="0">
                <a:solidFill>
                  <a:srgbClr val="009900"/>
                </a:solidFill>
              </a:rPr>
              <a:t>SO</a:t>
            </a:r>
            <a:r>
              <a:rPr lang="en-US" sz="2800" b="0" baseline="-25000">
                <a:solidFill>
                  <a:srgbClr val="009900"/>
                </a:solidFill>
              </a:rPr>
              <a:t>3</a:t>
            </a:r>
            <a:r>
              <a:rPr lang="en-US" sz="2800" b="0" baseline="30000">
                <a:solidFill>
                  <a:srgbClr val="009900"/>
                </a:solidFill>
              </a:rPr>
              <a:t>2–</a:t>
            </a:r>
            <a:r>
              <a:rPr lang="en-US" sz="2800">
                <a:solidFill>
                  <a:srgbClr val="009900"/>
                </a:solidFill>
              </a:rPr>
              <a:t> </a:t>
            </a:r>
          </a:p>
        </p:txBody>
      </p:sp>
      <p:sp>
        <p:nvSpPr>
          <p:cNvPr id="69779" name="Rectangle 147"/>
          <p:cNvSpPr>
            <a:spLocks noChangeArrowheads="1"/>
          </p:cNvSpPr>
          <p:nvPr/>
        </p:nvSpPr>
        <p:spPr bwMode="auto">
          <a:xfrm>
            <a:off x="5221288" y="5608638"/>
            <a:ext cx="35083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800" b="0">
                <a:solidFill>
                  <a:srgbClr val="A50021"/>
                </a:solidFill>
              </a:rPr>
              <a:t>chromium (III)</a:t>
            </a:r>
            <a:r>
              <a:rPr lang="en-US" sz="2800" b="0"/>
              <a:t> </a:t>
            </a:r>
            <a:r>
              <a:rPr lang="en-US" sz="2800" b="0">
                <a:solidFill>
                  <a:srgbClr val="009900"/>
                </a:solidFill>
              </a:rPr>
              <a:t>sulfite</a:t>
            </a:r>
            <a:r>
              <a:rPr lang="en-US" sz="2800"/>
              <a:t> </a:t>
            </a:r>
          </a:p>
        </p:txBody>
      </p:sp>
      <p:sp>
        <p:nvSpPr>
          <p:cNvPr id="69780" name="Rectangle 148"/>
          <p:cNvSpPr>
            <a:spLocks noChangeArrowheads="1"/>
          </p:cNvSpPr>
          <p:nvPr/>
        </p:nvSpPr>
        <p:spPr bwMode="auto">
          <a:xfrm>
            <a:off x="2732088" y="4824413"/>
            <a:ext cx="8159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800" b="0">
                <a:solidFill>
                  <a:srgbClr val="A50021"/>
                </a:solidFill>
              </a:rPr>
              <a:t>U</a:t>
            </a:r>
            <a:r>
              <a:rPr lang="en-US" sz="2800" b="0" baseline="30000">
                <a:solidFill>
                  <a:srgbClr val="A50021"/>
                </a:solidFill>
              </a:rPr>
              <a:t>6+</a:t>
            </a:r>
            <a:r>
              <a:rPr lang="en-US" sz="2800">
                <a:solidFill>
                  <a:srgbClr val="A50021"/>
                </a:solidFill>
              </a:rPr>
              <a:t> </a:t>
            </a:r>
          </a:p>
        </p:txBody>
      </p:sp>
      <p:sp>
        <p:nvSpPr>
          <p:cNvPr id="69786" name="Rectangle 154"/>
          <p:cNvSpPr>
            <a:spLocks noChangeArrowheads="1"/>
          </p:cNvSpPr>
          <p:nvPr/>
        </p:nvSpPr>
        <p:spPr bwMode="auto">
          <a:xfrm>
            <a:off x="3005138" y="349250"/>
            <a:ext cx="1263650" cy="1700213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963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9639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96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1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964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9640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96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7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9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0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964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9641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96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3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964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9642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96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9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1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2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964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9643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96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7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697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2000"/>
                                        <p:tgtEl>
                                          <p:spTgt spid="696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9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7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2000"/>
                                        <p:tgtEl>
                                          <p:spTgt spid="697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2000"/>
                                        <p:tgtEl>
                                          <p:spTgt spid="696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96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7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2000"/>
                                        <p:tgtEl>
                                          <p:spTgt spid="697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2" dur="2000"/>
                                        <p:tgtEl>
                                          <p:spTgt spid="696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96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7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2000"/>
                                        <p:tgtEl>
                                          <p:spTgt spid="697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0" dur="2000"/>
                                        <p:tgtEl>
                                          <p:spTgt spid="696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9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7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2000"/>
                                        <p:tgtEl>
                                          <p:spTgt spid="697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8" dur="2000"/>
                                        <p:tgtEl>
                                          <p:spTgt spid="696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96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7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2000"/>
                                        <p:tgtEl>
                                          <p:spTgt spid="697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7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8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7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7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8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7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9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76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7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9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7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9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7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7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9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76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7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0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7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0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7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0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7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76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7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11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76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12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6976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7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697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697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7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20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7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21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7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2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7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2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76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28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7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29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7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3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7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3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77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32" presetID="56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7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34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7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35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7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3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7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3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76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41" dur="2000"/>
                                        <p:tgtEl>
                                          <p:spTgt spid="697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97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5" dur="2000"/>
                                        <p:tgtEl>
                                          <p:spTgt spid="697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7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0" dur="1000" fill="hold"/>
                                        <p:tgtEl>
                                          <p:spTgt spid="697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1000" fill="hold"/>
                                        <p:tgtEl>
                                          <p:spTgt spid="697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2" dur="1000"/>
                                        <p:tgtEl>
                                          <p:spTgt spid="697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5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77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5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6977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7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697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697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2" presetID="3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64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77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65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6977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6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7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7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697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8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697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73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77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74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6977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7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6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697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7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697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8" presetID="3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7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80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77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81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6977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2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7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3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697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4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697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5" presetID="3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7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8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77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8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6977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7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697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697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2" fill="hold">
                      <p:stCondLst>
                        <p:cond delay="indefinite"/>
                      </p:stCondLst>
                      <p:childTnLst>
                        <p:par>
                          <p:cTn id="193" fill="hold">
                            <p:stCondLst>
                              <p:cond delay="0"/>
                            </p:stCondLst>
                            <p:childTnLst>
                              <p:par>
                                <p:cTn id="19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95" dur="2000"/>
                                        <p:tgtEl>
                                          <p:spTgt spid="697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9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98" dur="2000"/>
                                        <p:tgtEl>
                                          <p:spTgt spid="697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9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7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2" dur="2000"/>
                                        <p:tgtEl>
                                          <p:spTgt spid="697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7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5" dur="2000"/>
                                        <p:tgtEl>
                                          <p:spTgt spid="697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6" fill="hold">
                      <p:stCondLst>
                        <p:cond delay="indefinite"/>
                      </p:stCondLst>
                      <p:childTnLst>
                        <p:par>
                          <p:cTn id="207" fill="hold">
                            <p:stCondLst>
                              <p:cond delay="0"/>
                            </p:stCondLst>
                            <p:childTnLst>
                              <p:par>
                                <p:cTn id="208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7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0" dur="1000" fill="hold"/>
                                        <p:tgtEl>
                                          <p:spTgt spid="697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1" dur="1000" fill="hold"/>
                                        <p:tgtEl>
                                          <p:spTgt spid="697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2" dur="1000"/>
                                        <p:tgtEl>
                                          <p:spTgt spid="697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3" fill="hold">
                            <p:stCondLst>
                              <p:cond delay="1000"/>
                            </p:stCondLst>
                            <p:childTnLst>
                              <p:par>
                                <p:cTn id="21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7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6" dur="500"/>
                                        <p:tgtEl>
                                          <p:spTgt spid="697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785" grpId="0" animBg="1"/>
      <p:bldP spid="69639" grpId="0"/>
      <p:bldP spid="69639" grpId="1"/>
      <p:bldP spid="69640" grpId="0"/>
      <p:bldP spid="69640" grpId="1"/>
      <p:bldP spid="69641" grpId="0"/>
      <p:bldP spid="69641" grpId="1"/>
      <p:bldP spid="69642" grpId="0"/>
      <p:bldP spid="69642" grpId="1"/>
      <p:bldP spid="69643" grpId="0"/>
      <p:bldP spid="69643" grpId="1"/>
      <p:bldP spid="69759" grpId="0"/>
      <p:bldP spid="69760" grpId="0"/>
      <p:bldP spid="69761" grpId="0"/>
      <p:bldP spid="69762" grpId="0"/>
      <p:bldP spid="69763" grpId="0"/>
      <p:bldP spid="69764" grpId="0"/>
      <p:bldP spid="69765" grpId="0"/>
      <p:bldP spid="69766" grpId="0"/>
      <p:bldP spid="69767" grpId="0"/>
      <p:bldP spid="69767" grpId="1"/>
      <p:bldP spid="69768" grpId="0"/>
      <p:bldP spid="69769" grpId="0"/>
      <p:bldP spid="69770" grpId="0"/>
      <p:bldP spid="69771" grpId="0"/>
      <p:bldP spid="69772" grpId="0"/>
      <p:bldP spid="69772" grpId="1"/>
      <p:bldP spid="69773" grpId="0"/>
      <p:bldP spid="69773" grpId="1"/>
      <p:bldP spid="69774" grpId="0"/>
      <p:bldP spid="69775" grpId="0"/>
      <p:bldP spid="69776" grpId="0"/>
      <p:bldP spid="69777" grpId="0"/>
      <p:bldP spid="69778" grpId="0"/>
      <p:bldP spid="69779" grpId="0"/>
      <p:bldP spid="69780" grpId="0"/>
      <p:bldP spid="69786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9" name="Rectangle 3"/>
          <p:cNvSpPr>
            <a:spLocks noChangeArrowheads="1"/>
          </p:cNvSpPr>
          <p:nvPr/>
        </p:nvSpPr>
        <p:spPr bwMode="auto">
          <a:xfrm>
            <a:off x="2747963" y="4040188"/>
            <a:ext cx="14414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800" b="0">
                <a:solidFill>
                  <a:srgbClr val="000066"/>
                </a:solidFill>
              </a:rPr>
              <a:t>mono</a:t>
            </a:r>
          </a:p>
        </p:txBody>
      </p:sp>
      <p:sp>
        <p:nvSpPr>
          <p:cNvPr id="25603" name="Rectangle 6"/>
          <p:cNvSpPr>
            <a:spLocks noChangeArrowheads="1"/>
          </p:cNvSpPr>
          <p:nvPr/>
        </p:nvSpPr>
        <p:spPr bwMode="auto">
          <a:xfrm>
            <a:off x="2509838" y="138113"/>
            <a:ext cx="39624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800">
                <a:solidFill>
                  <a:srgbClr val="FF0000"/>
                </a:solidFill>
              </a:rPr>
              <a:t>Covalent Compounds </a:t>
            </a:r>
          </a:p>
        </p:txBody>
      </p:sp>
      <p:sp>
        <p:nvSpPr>
          <p:cNvPr id="25604" name="Rectangle 7"/>
          <p:cNvSpPr>
            <a:spLocks noChangeArrowheads="1"/>
          </p:cNvSpPr>
          <p:nvPr/>
        </p:nvSpPr>
        <p:spPr bwMode="auto">
          <a:xfrm>
            <a:off x="427038" y="620713"/>
            <a:ext cx="3824287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800" b="0">
                <a:solidFill>
                  <a:srgbClr val="FF0000"/>
                </a:solidFill>
              </a:rPr>
              <a:t>-- contain </a:t>
            </a:r>
            <a:r>
              <a:rPr lang="en-US" sz="2800">
                <a:solidFill>
                  <a:srgbClr val="FF0000"/>
                </a:solidFill>
              </a:rPr>
              <a:t>two</a:t>
            </a:r>
            <a:r>
              <a:rPr lang="en-US" sz="2800" b="0">
                <a:solidFill>
                  <a:srgbClr val="FF0000"/>
                </a:solidFill>
              </a:rPr>
              <a:t> types of</a:t>
            </a:r>
            <a:r>
              <a:rPr lang="en-US" sz="280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70664" name="Rectangle 8"/>
          <p:cNvSpPr>
            <a:spLocks noChangeArrowheads="1"/>
          </p:cNvSpPr>
          <p:nvPr/>
        </p:nvSpPr>
        <p:spPr bwMode="auto">
          <a:xfrm>
            <a:off x="1508125" y="1579563"/>
            <a:ext cx="13684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800" b="0">
                <a:solidFill>
                  <a:srgbClr val="FF0000"/>
                </a:solidFill>
              </a:rPr>
              <a:t>** Key:</a:t>
            </a:r>
            <a:r>
              <a:rPr lang="en-US" sz="280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70666" name="Rectangle 10"/>
          <p:cNvSpPr>
            <a:spLocks noChangeArrowheads="1"/>
          </p:cNvSpPr>
          <p:nvPr/>
        </p:nvSpPr>
        <p:spPr bwMode="auto">
          <a:xfrm>
            <a:off x="3101975" y="2520950"/>
            <a:ext cx="5707063" cy="1373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r>
              <a:rPr lang="en-US" sz="2800" b="0">
                <a:solidFill>
                  <a:srgbClr val="FF0000"/>
                </a:solidFill>
              </a:rPr>
              <a:t>Use Greek prefixes to indicate how</a:t>
            </a:r>
          </a:p>
          <a:p>
            <a:pPr algn="ctr"/>
            <a:r>
              <a:rPr lang="en-US" sz="2800" b="0">
                <a:solidFill>
                  <a:srgbClr val="FF0000"/>
                </a:solidFill>
              </a:rPr>
              <a:t>many atoms of each element, but</a:t>
            </a:r>
          </a:p>
          <a:p>
            <a:pPr algn="ctr"/>
            <a:r>
              <a:rPr lang="en-US" sz="2800" b="0">
                <a:solidFill>
                  <a:srgbClr val="FF0000"/>
                </a:solidFill>
              </a:rPr>
              <a:t>don’t use “mono” on first element.  </a:t>
            </a:r>
          </a:p>
        </p:txBody>
      </p:sp>
      <p:sp>
        <p:nvSpPr>
          <p:cNvPr id="70667" name="Rectangle 11"/>
          <p:cNvSpPr>
            <a:spLocks noChangeArrowheads="1"/>
          </p:cNvSpPr>
          <p:nvPr/>
        </p:nvSpPr>
        <p:spPr bwMode="auto">
          <a:xfrm>
            <a:off x="1268413" y="1073150"/>
            <a:ext cx="19272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800" b="0">
                <a:solidFill>
                  <a:srgbClr val="000066"/>
                </a:solidFill>
              </a:rPr>
              <a:t>nonmetals</a:t>
            </a:r>
            <a:r>
              <a:rPr lang="en-US" sz="2800">
                <a:solidFill>
                  <a:srgbClr val="000066"/>
                </a:solidFill>
              </a:rPr>
              <a:t> </a:t>
            </a:r>
          </a:p>
        </p:txBody>
      </p:sp>
      <p:sp>
        <p:nvSpPr>
          <p:cNvPr id="70668" name="Rectangle 12"/>
          <p:cNvSpPr>
            <a:spLocks noChangeArrowheads="1"/>
          </p:cNvSpPr>
          <p:nvPr/>
        </p:nvSpPr>
        <p:spPr bwMode="auto">
          <a:xfrm>
            <a:off x="1266825" y="1081088"/>
            <a:ext cx="19272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800" b="0">
                <a:solidFill>
                  <a:srgbClr val="FF0000"/>
                </a:solidFill>
              </a:rPr>
              <a:t>nonmetals</a:t>
            </a:r>
            <a:r>
              <a:rPr lang="en-US" sz="2800">
                <a:solidFill>
                  <a:srgbClr val="000066"/>
                </a:solidFill>
              </a:rPr>
              <a:t> </a:t>
            </a:r>
          </a:p>
        </p:txBody>
      </p:sp>
      <p:grpSp>
        <p:nvGrpSpPr>
          <p:cNvPr id="2" name="Group 13"/>
          <p:cNvGrpSpPr>
            <a:grpSpLocks/>
          </p:cNvGrpSpPr>
          <p:nvPr/>
        </p:nvGrpSpPr>
        <p:grpSpPr bwMode="auto">
          <a:xfrm>
            <a:off x="4529138" y="706438"/>
            <a:ext cx="4260850" cy="1657350"/>
            <a:chOff x="691" y="2271"/>
            <a:chExt cx="4424" cy="1720"/>
          </a:xfrm>
        </p:grpSpPr>
        <p:sp>
          <p:nvSpPr>
            <p:cNvPr id="25637" name="Rectangle 14"/>
            <p:cNvSpPr>
              <a:spLocks noChangeArrowheads="1"/>
            </p:cNvSpPr>
            <p:nvPr/>
          </p:nvSpPr>
          <p:spPr bwMode="auto">
            <a:xfrm>
              <a:off x="1428" y="3008"/>
              <a:ext cx="246" cy="983"/>
            </a:xfrm>
            <a:prstGeom prst="rect">
              <a:avLst/>
            </a:prstGeom>
            <a:solidFill>
              <a:srgbClr val="A50021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638" name="Rectangle 15"/>
            <p:cNvSpPr>
              <a:spLocks noChangeArrowheads="1"/>
            </p:cNvSpPr>
            <p:nvPr/>
          </p:nvSpPr>
          <p:spPr bwMode="auto">
            <a:xfrm>
              <a:off x="1674" y="3008"/>
              <a:ext cx="246" cy="983"/>
            </a:xfrm>
            <a:prstGeom prst="rect">
              <a:avLst/>
            </a:prstGeom>
            <a:solidFill>
              <a:srgbClr val="A50021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639" name="Rectangle 16"/>
            <p:cNvSpPr>
              <a:spLocks noChangeArrowheads="1"/>
            </p:cNvSpPr>
            <p:nvPr/>
          </p:nvSpPr>
          <p:spPr bwMode="auto">
            <a:xfrm>
              <a:off x="1920" y="3008"/>
              <a:ext cx="246" cy="983"/>
            </a:xfrm>
            <a:prstGeom prst="rect">
              <a:avLst/>
            </a:prstGeom>
            <a:solidFill>
              <a:srgbClr val="A50021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640" name="Rectangle 17"/>
            <p:cNvSpPr>
              <a:spLocks noChangeArrowheads="1"/>
            </p:cNvSpPr>
            <p:nvPr/>
          </p:nvSpPr>
          <p:spPr bwMode="auto">
            <a:xfrm>
              <a:off x="2166" y="3008"/>
              <a:ext cx="245" cy="983"/>
            </a:xfrm>
            <a:prstGeom prst="rect">
              <a:avLst/>
            </a:prstGeom>
            <a:solidFill>
              <a:srgbClr val="A50021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641" name="Rectangle 18"/>
            <p:cNvSpPr>
              <a:spLocks noChangeArrowheads="1"/>
            </p:cNvSpPr>
            <p:nvPr/>
          </p:nvSpPr>
          <p:spPr bwMode="auto">
            <a:xfrm>
              <a:off x="937" y="2517"/>
              <a:ext cx="246" cy="1474"/>
            </a:xfrm>
            <a:prstGeom prst="rect">
              <a:avLst/>
            </a:prstGeom>
            <a:solidFill>
              <a:srgbClr val="C0C0C0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642" name="Rectangle 19"/>
            <p:cNvSpPr>
              <a:spLocks noChangeArrowheads="1"/>
            </p:cNvSpPr>
            <p:nvPr/>
          </p:nvSpPr>
          <p:spPr bwMode="auto">
            <a:xfrm>
              <a:off x="691" y="2271"/>
              <a:ext cx="246" cy="1720"/>
            </a:xfrm>
            <a:prstGeom prst="rect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643" name="Rectangle 20"/>
            <p:cNvSpPr>
              <a:spLocks noChangeArrowheads="1"/>
            </p:cNvSpPr>
            <p:nvPr/>
          </p:nvSpPr>
          <p:spPr bwMode="auto">
            <a:xfrm>
              <a:off x="2411" y="3008"/>
              <a:ext cx="246" cy="983"/>
            </a:xfrm>
            <a:prstGeom prst="rect">
              <a:avLst/>
            </a:prstGeom>
            <a:solidFill>
              <a:srgbClr val="A50021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644" name="Rectangle 21"/>
            <p:cNvSpPr>
              <a:spLocks noChangeArrowheads="1"/>
            </p:cNvSpPr>
            <p:nvPr/>
          </p:nvSpPr>
          <p:spPr bwMode="auto">
            <a:xfrm>
              <a:off x="2657" y="3008"/>
              <a:ext cx="246" cy="983"/>
            </a:xfrm>
            <a:prstGeom prst="rect">
              <a:avLst/>
            </a:prstGeom>
            <a:solidFill>
              <a:srgbClr val="A50021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645" name="Rectangle 22"/>
            <p:cNvSpPr>
              <a:spLocks noChangeArrowheads="1"/>
            </p:cNvSpPr>
            <p:nvPr/>
          </p:nvSpPr>
          <p:spPr bwMode="auto">
            <a:xfrm>
              <a:off x="3395" y="3008"/>
              <a:ext cx="245" cy="737"/>
            </a:xfrm>
            <a:prstGeom prst="rect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646" name="Rectangle 23"/>
            <p:cNvSpPr>
              <a:spLocks noChangeArrowheads="1"/>
            </p:cNvSpPr>
            <p:nvPr/>
          </p:nvSpPr>
          <p:spPr bwMode="auto">
            <a:xfrm>
              <a:off x="3640" y="2517"/>
              <a:ext cx="246" cy="1228"/>
            </a:xfrm>
            <a:prstGeom prst="rect">
              <a:avLst/>
            </a:prstGeom>
            <a:solidFill>
              <a:srgbClr val="C0C0C0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647" name="Rectangle 24"/>
            <p:cNvSpPr>
              <a:spLocks noChangeArrowheads="1"/>
            </p:cNvSpPr>
            <p:nvPr/>
          </p:nvSpPr>
          <p:spPr bwMode="auto">
            <a:xfrm>
              <a:off x="3886" y="2517"/>
              <a:ext cx="246" cy="1228"/>
            </a:xfrm>
            <a:prstGeom prst="rect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648" name="Rectangle 25"/>
            <p:cNvSpPr>
              <a:spLocks noChangeArrowheads="1"/>
            </p:cNvSpPr>
            <p:nvPr/>
          </p:nvSpPr>
          <p:spPr bwMode="auto">
            <a:xfrm>
              <a:off x="4132" y="2517"/>
              <a:ext cx="246" cy="1228"/>
            </a:xfrm>
            <a:prstGeom prst="rect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649" name="Rectangle 26"/>
            <p:cNvSpPr>
              <a:spLocks noChangeArrowheads="1"/>
            </p:cNvSpPr>
            <p:nvPr/>
          </p:nvSpPr>
          <p:spPr bwMode="auto">
            <a:xfrm>
              <a:off x="4378" y="2517"/>
              <a:ext cx="245" cy="1228"/>
            </a:xfrm>
            <a:prstGeom prst="rect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650" name="Rectangle 27"/>
            <p:cNvSpPr>
              <a:spLocks noChangeArrowheads="1"/>
            </p:cNvSpPr>
            <p:nvPr/>
          </p:nvSpPr>
          <p:spPr bwMode="auto">
            <a:xfrm>
              <a:off x="4623" y="2517"/>
              <a:ext cx="246" cy="1228"/>
            </a:xfrm>
            <a:prstGeom prst="rect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651" name="Rectangle 28"/>
            <p:cNvSpPr>
              <a:spLocks noChangeArrowheads="1"/>
            </p:cNvSpPr>
            <p:nvPr/>
          </p:nvSpPr>
          <p:spPr bwMode="auto">
            <a:xfrm>
              <a:off x="4869" y="2517"/>
              <a:ext cx="246" cy="1228"/>
            </a:xfrm>
            <a:prstGeom prst="rect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652" name="Rectangle 29"/>
            <p:cNvSpPr>
              <a:spLocks noChangeArrowheads="1"/>
            </p:cNvSpPr>
            <p:nvPr/>
          </p:nvSpPr>
          <p:spPr bwMode="auto">
            <a:xfrm>
              <a:off x="3149" y="3008"/>
              <a:ext cx="246" cy="737"/>
            </a:xfrm>
            <a:prstGeom prst="rect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653" name="Rectangle 30"/>
            <p:cNvSpPr>
              <a:spLocks noChangeArrowheads="1"/>
            </p:cNvSpPr>
            <p:nvPr/>
          </p:nvSpPr>
          <p:spPr bwMode="auto">
            <a:xfrm>
              <a:off x="2903" y="3008"/>
              <a:ext cx="246" cy="737"/>
            </a:xfrm>
            <a:prstGeom prst="rect">
              <a:avLst/>
            </a:prstGeom>
            <a:solidFill>
              <a:srgbClr val="A50021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654" name="Rectangle 31"/>
            <p:cNvSpPr>
              <a:spLocks noChangeArrowheads="1"/>
            </p:cNvSpPr>
            <p:nvPr/>
          </p:nvSpPr>
          <p:spPr bwMode="auto">
            <a:xfrm>
              <a:off x="937" y="3008"/>
              <a:ext cx="4178" cy="246"/>
            </a:xfrm>
            <a:prstGeom prst="rect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655" name="Rectangle 32"/>
            <p:cNvSpPr>
              <a:spLocks noChangeArrowheads="1"/>
            </p:cNvSpPr>
            <p:nvPr/>
          </p:nvSpPr>
          <p:spPr bwMode="auto">
            <a:xfrm>
              <a:off x="691" y="3254"/>
              <a:ext cx="4424" cy="245"/>
            </a:xfrm>
            <a:prstGeom prst="rect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656" name="Rectangle 33"/>
            <p:cNvSpPr>
              <a:spLocks noChangeArrowheads="1"/>
            </p:cNvSpPr>
            <p:nvPr/>
          </p:nvSpPr>
          <p:spPr bwMode="auto">
            <a:xfrm>
              <a:off x="937" y="3499"/>
              <a:ext cx="4178" cy="246"/>
            </a:xfrm>
            <a:prstGeom prst="rect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657" name="Rectangle 34"/>
            <p:cNvSpPr>
              <a:spLocks noChangeArrowheads="1"/>
            </p:cNvSpPr>
            <p:nvPr/>
          </p:nvSpPr>
          <p:spPr bwMode="auto">
            <a:xfrm>
              <a:off x="3640" y="2762"/>
              <a:ext cx="1475" cy="246"/>
            </a:xfrm>
            <a:prstGeom prst="rect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658" name="Rectangle 35"/>
            <p:cNvSpPr>
              <a:spLocks noChangeArrowheads="1"/>
            </p:cNvSpPr>
            <p:nvPr/>
          </p:nvSpPr>
          <p:spPr bwMode="auto">
            <a:xfrm>
              <a:off x="691" y="2271"/>
              <a:ext cx="246" cy="246"/>
            </a:xfrm>
            <a:prstGeom prst="rect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659" name="Rectangle 36"/>
            <p:cNvSpPr>
              <a:spLocks noChangeArrowheads="1"/>
            </p:cNvSpPr>
            <p:nvPr/>
          </p:nvSpPr>
          <p:spPr bwMode="auto">
            <a:xfrm>
              <a:off x="691" y="2517"/>
              <a:ext cx="492" cy="245"/>
            </a:xfrm>
            <a:prstGeom prst="rect">
              <a:avLst/>
            </a:prstGeom>
            <a:solidFill>
              <a:srgbClr val="C0C0C0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660" name="Rectangle 37"/>
            <p:cNvSpPr>
              <a:spLocks noChangeArrowheads="1"/>
            </p:cNvSpPr>
            <p:nvPr/>
          </p:nvSpPr>
          <p:spPr bwMode="auto">
            <a:xfrm>
              <a:off x="1183" y="3008"/>
              <a:ext cx="245" cy="983"/>
            </a:xfrm>
            <a:prstGeom prst="rect">
              <a:avLst/>
            </a:prstGeom>
            <a:solidFill>
              <a:srgbClr val="A50021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661" name="Rectangle 38"/>
            <p:cNvSpPr>
              <a:spLocks noChangeArrowheads="1"/>
            </p:cNvSpPr>
            <p:nvPr/>
          </p:nvSpPr>
          <p:spPr bwMode="auto">
            <a:xfrm>
              <a:off x="691" y="3008"/>
              <a:ext cx="246" cy="983"/>
            </a:xfrm>
            <a:prstGeom prst="rect">
              <a:avLst/>
            </a:prstGeom>
            <a:solidFill>
              <a:srgbClr val="C0C0C0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662" name="Rectangle 39"/>
            <p:cNvSpPr>
              <a:spLocks noChangeArrowheads="1"/>
            </p:cNvSpPr>
            <p:nvPr/>
          </p:nvSpPr>
          <p:spPr bwMode="auto">
            <a:xfrm>
              <a:off x="691" y="3745"/>
              <a:ext cx="246" cy="246"/>
            </a:xfrm>
            <a:prstGeom prst="rect">
              <a:avLst/>
            </a:prstGeom>
            <a:solidFill>
              <a:srgbClr val="C0C0C0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663" name="Rectangle 40"/>
            <p:cNvSpPr>
              <a:spLocks noChangeArrowheads="1"/>
            </p:cNvSpPr>
            <p:nvPr/>
          </p:nvSpPr>
          <p:spPr bwMode="auto">
            <a:xfrm>
              <a:off x="4869" y="2271"/>
              <a:ext cx="246" cy="246"/>
            </a:xfrm>
            <a:prstGeom prst="rect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664" name="Rectangle 41"/>
            <p:cNvSpPr>
              <a:spLocks noChangeArrowheads="1"/>
            </p:cNvSpPr>
            <p:nvPr/>
          </p:nvSpPr>
          <p:spPr bwMode="auto">
            <a:xfrm>
              <a:off x="691" y="3745"/>
              <a:ext cx="246" cy="246"/>
            </a:xfrm>
            <a:prstGeom prst="rect">
              <a:avLst/>
            </a:prstGeom>
            <a:solidFill>
              <a:srgbClr val="C0C0C0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665" name="Rectangle 42"/>
            <p:cNvSpPr>
              <a:spLocks noChangeArrowheads="1"/>
            </p:cNvSpPr>
            <p:nvPr/>
          </p:nvSpPr>
          <p:spPr bwMode="auto">
            <a:xfrm>
              <a:off x="937" y="3745"/>
              <a:ext cx="246" cy="246"/>
            </a:xfrm>
            <a:prstGeom prst="rect">
              <a:avLst/>
            </a:prstGeom>
            <a:solidFill>
              <a:srgbClr val="C0C0C0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666" name="Rectangle 43"/>
            <p:cNvSpPr>
              <a:spLocks noChangeArrowheads="1"/>
            </p:cNvSpPr>
            <p:nvPr/>
          </p:nvSpPr>
          <p:spPr bwMode="auto">
            <a:xfrm>
              <a:off x="937" y="3499"/>
              <a:ext cx="246" cy="246"/>
            </a:xfrm>
            <a:prstGeom prst="rect">
              <a:avLst/>
            </a:prstGeom>
            <a:solidFill>
              <a:srgbClr val="C0C0C0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667" name="Rectangle 44"/>
            <p:cNvSpPr>
              <a:spLocks noChangeArrowheads="1"/>
            </p:cNvSpPr>
            <p:nvPr/>
          </p:nvSpPr>
          <p:spPr bwMode="auto">
            <a:xfrm>
              <a:off x="691" y="3254"/>
              <a:ext cx="246" cy="245"/>
            </a:xfrm>
            <a:prstGeom prst="rect">
              <a:avLst/>
            </a:prstGeom>
            <a:solidFill>
              <a:srgbClr val="C0C0C0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668" name="Rectangle 45"/>
            <p:cNvSpPr>
              <a:spLocks noChangeArrowheads="1"/>
            </p:cNvSpPr>
            <p:nvPr/>
          </p:nvSpPr>
          <p:spPr bwMode="auto">
            <a:xfrm>
              <a:off x="937" y="3008"/>
              <a:ext cx="246" cy="246"/>
            </a:xfrm>
            <a:prstGeom prst="rect">
              <a:avLst/>
            </a:prstGeom>
            <a:solidFill>
              <a:srgbClr val="C0C0C0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669" name="Rectangle 46"/>
            <p:cNvSpPr>
              <a:spLocks noChangeArrowheads="1"/>
            </p:cNvSpPr>
            <p:nvPr/>
          </p:nvSpPr>
          <p:spPr bwMode="auto">
            <a:xfrm>
              <a:off x="691" y="2762"/>
              <a:ext cx="246" cy="246"/>
            </a:xfrm>
            <a:prstGeom prst="rect">
              <a:avLst/>
            </a:prstGeom>
            <a:solidFill>
              <a:srgbClr val="C0C0C0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670" name="Rectangle 47"/>
            <p:cNvSpPr>
              <a:spLocks noChangeArrowheads="1"/>
            </p:cNvSpPr>
            <p:nvPr/>
          </p:nvSpPr>
          <p:spPr bwMode="auto">
            <a:xfrm>
              <a:off x="937" y="2517"/>
              <a:ext cx="246" cy="245"/>
            </a:xfrm>
            <a:prstGeom prst="rect">
              <a:avLst/>
            </a:prstGeom>
            <a:solidFill>
              <a:srgbClr val="C0C0C0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671" name="Rectangle 48"/>
            <p:cNvSpPr>
              <a:spLocks noChangeArrowheads="1"/>
            </p:cNvSpPr>
            <p:nvPr/>
          </p:nvSpPr>
          <p:spPr bwMode="auto">
            <a:xfrm>
              <a:off x="691" y="3499"/>
              <a:ext cx="246" cy="246"/>
            </a:xfrm>
            <a:prstGeom prst="rect">
              <a:avLst/>
            </a:prstGeom>
            <a:solidFill>
              <a:srgbClr val="C0C0C0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672" name="Rectangle 49"/>
            <p:cNvSpPr>
              <a:spLocks noChangeArrowheads="1"/>
            </p:cNvSpPr>
            <p:nvPr/>
          </p:nvSpPr>
          <p:spPr bwMode="auto">
            <a:xfrm>
              <a:off x="937" y="3254"/>
              <a:ext cx="246" cy="245"/>
            </a:xfrm>
            <a:prstGeom prst="rect">
              <a:avLst/>
            </a:prstGeom>
            <a:solidFill>
              <a:srgbClr val="C0C0C0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673" name="Rectangle 50"/>
            <p:cNvSpPr>
              <a:spLocks noChangeArrowheads="1"/>
            </p:cNvSpPr>
            <p:nvPr/>
          </p:nvSpPr>
          <p:spPr bwMode="auto">
            <a:xfrm>
              <a:off x="691" y="3008"/>
              <a:ext cx="246" cy="246"/>
            </a:xfrm>
            <a:prstGeom prst="rect">
              <a:avLst/>
            </a:prstGeom>
            <a:solidFill>
              <a:srgbClr val="C0C0C0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674" name="Rectangle 51"/>
            <p:cNvSpPr>
              <a:spLocks noChangeArrowheads="1"/>
            </p:cNvSpPr>
            <p:nvPr/>
          </p:nvSpPr>
          <p:spPr bwMode="auto">
            <a:xfrm>
              <a:off x="937" y="2762"/>
              <a:ext cx="246" cy="246"/>
            </a:xfrm>
            <a:prstGeom prst="rect">
              <a:avLst/>
            </a:prstGeom>
            <a:solidFill>
              <a:srgbClr val="C0C0C0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675" name="Rectangle 52"/>
            <p:cNvSpPr>
              <a:spLocks noChangeArrowheads="1"/>
            </p:cNvSpPr>
            <p:nvPr/>
          </p:nvSpPr>
          <p:spPr bwMode="auto">
            <a:xfrm>
              <a:off x="691" y="2517"/>
              <a:ext cx="246" cy="245"/>
            </a:xfrm>
            <a:prstGeom prst="rect">
              <a:avLst/>
            </a:prstGeom>
            <a:solidFill>
              <a:srgbClr val="C0C0C0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676" name="Rectangle 53"/>
            <p:cNvSpPr>
              <a:spLocks noChangeArrowheads="1"/>
            </p:cNvSpPr>
            <p:nvPr/>
          </p:nvSpPr>
          <p:spPr bwMode="auto">
            <a:xfrm>
              <a:off x="3640" y="2517"/>
              <a:ext cx="246" cy="245"/>
            </a:xfrm>
            <a:prstGeom prst="rect">
              <a:avLst/>
            </a:prstGeom>
            <a:solidFill>
              <a:srgbClr val="C0C0C0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677" name="Rectangle 54"/>
            <p:cNvSpPr>
              <a:spLocks noChangeArrowheads="1"/>
            </p:cNvSpPr>
            <p:nvPr/>
          </p:nvSpPr>
          <p:spPr bwMode="auto">
            <a:xfrm>
              <a:off x="3640" y="2762"/>
              <a:ext cx="246" cy="246"/>
            </a:xfrm>
            <a:prstGeom prst="rect">
              <a:avLst/>
            </a:prstGeom>
            <a:solidFill>
              <a:srgbClr val="C0C0C0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678" name="Rectangle 55"/>
            <p:cNvSpPr>
              <a:spLocks noChangeArrowheads="1"/>
            </p:cNvSpPr>
            <p:nvPr/>
          </p:nvSpPr>
          <p:spPr bwMode="auto">
            <a:xfrm>
              <a:off x="3886" y="2762"/>
              <a:ext cx="246" cy="246"/>
            </a:xfrm>
            <a:prstGeom prst="rect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679" name="Rectangle 56"/>
            <p:cNvSpPr>
              <a:spLocks noChangeArrowheads="1"/>
            </p:cNvSpPr>
            <p:nvPr/>
          </p:nvSpPr>
          <p:spPr bwMode="auto">
            <a:xfrm>
              <a:off x="3640" y="3008"/>
              <a:ext cx="246" cy="246"/>
            </a:xfrm>
            <a:prstGeom prst="rect">
              <a:avLst/>
            </a:prstGeom>
            <a:solidFill>
              <a:srgbClr val="C0C0C0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680" name="Rectangle 57"/>
            <p:cNvSpPr>
              <a:spLocks noChangeArrowheads="1"/>
            </p:cNvSpPr>
            <p:nvPr/>
          </p:nvSpPr>
          <p:spPr bwMode="auto">
            <a:xfrm>
              <a:off x="3640" y="3254"/>
              <a:ext cx="246" cy="245"/>
            </a:xfrm>
            <a:prstGeom prst="rect">
              <a:avLst/>
            </a:prstGeom>
            <a:solidFill>
              <a:srgbClr val="C0C0C0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681" name="Rectangle 58"/>
            <p:cNvSpPr>
              <a:spLocks noChangeArrowheads="1"/>
            </p:cNvSpPr>
            <p:nvPr/>
          </p:nvSpPr>
          <p:spPr bwMode="auto">
            <a:xfrm>
              <a:off x="3640" y="3499"/>
              <a:ext cx="246" cy="246"/>
            </a:xfrm>
            <a:prstGeom prst="rect">
              <a:avLst/>
            </a:prstGeom>
            <a:solidFill>
              <a:srgbClr val="C0C0C0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682" name="Rectangle 59"/>
            <p:cNvSpPr>
              <a:spLocks noChangeArrowheads="1"/>
            </p:cNvSpPr>
            <p:nvPr/>
          </p:nvSpPr>
          <p:spPr bwMode="auto">
            <a:xfrm>
              <a:off x="3886" y="3008"/>
              <a:ext cx="246" cy="246"/>
            </a:xfrm>
            <a:prstGeom prst="rect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683" name="Rectangle 60"/>
            <p:cNvSpPr>
              <a:spLocks noChangeArrowheads="1"/>
            </p:cNvSpPr>
            <p:nvPr/>
          </p:nvSpPr>
          <p:spPr bwMode="auto">
            <a:xfrm>
              <a:off x="3886" y="3254"/>
              <a:ext cx="246" cy="245"/>
            </a:xfrm>
            <a:prstGeom prst="rect">
              <a:avLst/>
            </a:prstGeom>
            <a:solidFill>
              <a:srgbClr val="A50021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684" name="Rectangle 61"/>
            <p:cNvSpPr>
              <a:spLocks noChangeArrowheads="1"/>
            </p:cNvSpPr>
            <p:nvPr/>
          </p:nvSpPr>
          <p:spPr bwMode="auto">
            <a:xfrm>
              <a:off x="3886" y="3499"/>
              <a:ext cx="246" cy="246"/>
            </a:xfrm>
            <a:prstGeom prst="rect">
              <a:avLst/>
            </a:prstGeom>
            <a:solidFill>
              <a:srgbClr val="A50021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685" name="Rectangle 62"/>
            <p:cNvSpPr>
              <a:spLocks noChangeArrowheads="1"/>
            </p:cNvSpPr>
            <p:nvPr/>
          </p:nvSpPr>
          <p:spPr bwMode="auto">
            <a:xfrm>
              <a:off x="4132" y="3008"/>
              <a:ext cx="246" cy="246"/>
            </a:xfrm>
            <a:prstGeom prst="rect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686" name="Rectangle 63"/>
            <p:cNvSpPr>
              <a:spLocks noChangeArrowheads="1"/>
            </p:cNvSpPr>
            <p:nvPr/>
          </p:nvSpPr>
          <p:spPr bwMode="auto">
            <a:xfrm>
              <a:off x="4132" y="3254"/>
              <a:ext cx="246" cy="245"/>
            </a:xfrm>
            <a:prstGeom prst="rect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687" name="Rectangle 64"/>
            <p:cNvSpPr>
              <a:spLocks noChangeArrowheads="1"/>
            </p:cNvSpPr>
            <p:nvPr/>
          </p:nvSpPr>
          <p:spPr bwMode="auto">
            <a:xfrm>
              <a:off x="4132" y="3499"/>
              <a:ext cx="246" cy="246"/>
            </a:xfrm>
            <a:prstGeom prst="rect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25688" name="Group 65"/>
            <p:cNvGrpSpPr>
              <a:grpSpLocks/>
            </p:cNvGrpSpPr>
            <p:nvPr/>
          </p:nvGrpSpPr>
          <p:grpSpPr bwMode="auto">
            <a:xfrm>
              <a:off x="691" y="2271"/>
              <a:ext cx="4424" cy="1474"/>
              <a:chOff x="727" y="2262"/>
              <a:chExt cx="4424" cy="1474"/>
            </a:xfrm>
          </p:grpSpPr>
          <p:sp>
            <p:nvSpPr>
              <p:cNvPr id="25729" name="Rectangle 66"/>
              <p:cNvSpPr>
                <a:spLocks noChangeArrowheads="1"/>
              </p:cNvSpPr>
              <p:nvPr/>
            </p:nvSpPr>
            <p:spPr bwMode="auto">
              <a:xfrm>
                <a:off x="727" y="2262"/>
                <a:ext cx="246" cy="246"/>
              </a:xfrm>
              <a:prstGeom prst="rect">
                <a:avLst/>
              </a:prstGeom>
              <a:solidFill>
                <a:srgbClr val="000066"/>
              </a:solidFill>
              <a:ln w="254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730" name="Rectangle 67"/>
              <p:cNvSpPr>
                <a:spLocks noChangeArrowheads="1"/>
              </p:cNvSpPr>
              <p:nvPr/>
            </p:nvSpPr>
            <p:spPr bwMode="auto">
              <a:xfrm>
                <a:off x="4905" y="2262"/>
                <a:ext cx="246" cy="246"/>
              </a:xfrm>
              <a:prstGeom prst="rect">
                <a:avLst/>
              </a:prstGeom>
              <a:solidFill>
                <a:srgbClr val="000066"/>
              </a:solidFill>
              <a:ln w="254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731" name="Rectangle 68"/>
              <p:cNvSpPr>
                <a:spLocks noChangeArrowheads="1"/>
              </p:cNvSpPr>
              <p:nvPr/>
            </p:nvSpPr>
            <p:spPr bwMode="auto">
              <a:xfrm>
                <a:off x="3922" y="2508"/>
                <a:ext cx="246" cy="245"/>
              </a:xfrm>
              <a:prstGeom prst="rect">
                <a:avLst/>
              </a:prstGeom>
              <a:solidFill>
                <a:srgbClr val="000066"/>
              </a:solidFill>
              <a:ln w="254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732" name="Rectangle 69"/>
              <p:cNvSpPr>
                <a:spLocks noChangeArrowheads="1"/>
              </p:cNvSpPr>
              <p:nvPr/>
            </p:nvSpPr>
            <p:spPr bwMode="auto">
              <a:xfrm>
                <a:off x="4168" y="2508"/>
                <a:ext cx="246" cy="245"/>
              </a:xfrm>
              <a:prstGeom prst="rect">
                <a:avLst/>
              </a:prstGeom>
              <a:solidFill>
                <a:srgbClr val="000066"/>
              </a:solidFill>
              <a:ln w="254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733" name="Rectangle 70"/>
              <p:cNvSpPr>
                <a:spLocks noChangeArrowheads="1"/>
              </p:cNvSpPr>
              <p:nvPr/>
            </p:nvSpPr>
            <p:spPr bwMode="auto">
              <a:xfrm>
                <a:off x="4414" y="2508"/>
                <a:ext cx="245" cy="245"/>
              </a:xfrm>
              <a:prstGeom prst="rect">
                <a:avLst/>
              </a:prstGeom>
              <a:solidFill>
                <a:srgbClr val="000066"/>
              </a:solidFill>
              <a:ln w="254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734" name="Rectangle 71"/>
              <p:cNvSpPr>
                <a:spLocks noChangeArrowheads="1"/>
              </p:cNvSpPr>
              <p:nvPr/>
            </p:nvSpPr>
            <p:spPr bwMode="auto">
              <a:xfrm>
                <a:off x="4168" y="2753"/>
                <a:ext cx="246" cy="246"/>
              </a:xfrm>
              <a:prstGeom prst="rect">
                <a:avLst/>
              </a:prstGeom>
              <a:solidFill>
                <a:srgbClr val="000066"/>
              </a:solidFill>
              <a:ln w="254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735" name="Rectangle 72"/>
              <p:cNvSpPr>
                <a:spLocks noChangeArrowheads="1"/>
              </p:cNvSpPr>
              <p:nvPr/>
            </p:nvSpPr>
            <p:spPr bwMode="auto">
              <a:xfrm>
                <a:off x="4905" y="2508"/>
                <a:ext cx="246" cy="245"/>
              </a:xfrm>
              <a:prstGeom prst="rect">
                <a:avLst/>
              </a:prstGeom>
              <a:solidFill>
                <a:srgbClr val="000066"/>
              </a:solidFill>
              <a:ln w="254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736" name="Rectangle 73"/>
              <p:cNvSpPr>
                <a:spLocks noChangeArrowheads="1"/>
              </p:cNvSpPr>
              <p:nvPr/>
            </p:nvSpPr>
            <p:spPr bwMode="auto">
              <a:xfrm>
                <a:off x="4905" y="2753"/>
                <a:ext cx="246" cy="246"/>
              </a:xfrm>
              <a:prstGeom prst="rect">
                <a:avLst/>
              </a:prstGeom>
              <a:solidFill>
                <a:srgbClr val="000066"/>
              </a:solidFill>
              <a:ln w="254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737" name="Rectangle 74"/>
              <p:cNvSpPr>
                <a:spLocks noChangeArrowheads="1"/>
              </p:cNvSpPr>
              <p:nvPr/>
            </p:nvSpPr>
            <p:spPr bwMode="auto">
              <a:xfrm>
                <a:off x="4905" y="2999"/>
                <a:ext cx="246" cy="246"/>
              </a:xfrm>
              <a:prstGeom prst="rect">
                <a:avLst/>
              </a:prstGeom>
              <a:solidFill>
                <a:srgbClr val="000066"/>
              </a:solidFill>
              <a:ln w="254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738" name="Rectangle 75"/>
              <p:cNvSpPr>
                <a:spLocks noChangeArrowheads="1"/>
              </p:cNvSpPr>
              <p:nvPr/>
            </p:nvSpPr>
            <p:spPr bwMode="auto">
              <a:xfrm>
                <a:off x="4905" y="3245"/>
                <a:ext cx="246" cy="245"/>
              </a:xfrm>
              <a:prstGeom prst="rect">
                <a:avLst/>
              </a:prstGeom>
              <a:solidFill>
                <a:srgbClr val="000066"/>
              </a:solidFill>
              <a:ln w="254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739" name="Rectangle 76"/>
              <p:cNvSpPr>
                <a:spLocks noChangeArrowheads="1"/>
              </p:cNvSpPr>
              <p:nvPr/>
            </p:nvSpPr>
            <p:spPr bwMode="auto">
              <a:xfrm>
                <a:off x="4905" y="3490"/>
                <a:ext cx="246" cy="246"/>
              </a:xfrm>
              <a:prstGeom prst="rect">
                <a:avLst/>
              </a:prstGeom>
              <a:solidFill>
                <a:srgbClr val="000066"/>
              </a:solidFill>
              <a:ln w="254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740" name="Rectangle 77"/>
              <p:cNvSpPr>
                <a:spLocks noChangeArrowheads="1"/>
              </p:cNvSpPr>
              <p:nvPr/>
            </p:nvSpPr>
            <p:spPr bwMode="auto">
              <a:xfrm>
                <a:off x="4659" y="2508"/>
                <a:ext cx="246" cy="245"/>
              </a:xfrm>
              <a:prstGeom prst="rect">
                <a:avLst/>
              </a:prstGeom>
              <a:solidFill>
                <a:srgbClr val="000066"/>
              </a:solidFill>
              <a:ln w="254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741" name="Rectangle 78"/>
              <p:cNvSpPr>
                <a:spLocks noChangeArrowheads="1"/>
              </p:cNvSpPr>
              <p:nvPr/>
            </p:nvSpPr>
            <p:spPr bwMode="auto">
              <a:xfrm>
                <a:off x="4659" y="2753"/>
                <a:ext cx="246" cy="246"/>
              </a:xfrm>
              <a:prstGeom prst="rect">
                <a:avLst/>
              </a:prstGeom>
              <a:solidFill>
                <a:srgbClr val="000066"/>
              </a:solidFill>
              <a:ln w="254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742" name="Rectangle 79"/>
              <p:cNvSpPr>
                <a:spLocks noChangeArrowheads="1"/>
              </p:cNvSpPr>
              <p:nvPr/>
            </p:nvSpPr>
            <p:spPr bwMode="auto">
              <a:xfrm>
                <a:off x="4414" y="2753"/>
                <a:ext cx="245" cy="246"/>
              </a:xfrm>
              <a:prstGeom prst="rect">
                <a:avLst/>
              </a:prstGeom>
              <a:solidFill>
                <a:srgbClr val="000066"/>
              </a:solidFill>
              <a:ln w="254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743" name="Rectangle 80"/>
              <p:cNvSpPr>
                <a:spLocks noChangeArrowheads="1"/>
              </p:cNvSpPr>
              <p:nvPr/>
            </p:nvSpPr>
            <p:spPr bwMode="auto">
              <a:xfrm>
                <a:off x="4659" y="2999"/>
                <a:ext cx="246" cy="246"/>
              </a:xfrm>
              <a:prstGeom prst="rect">
                <a:avLst/>
              </a:prstGeom>
              <a:solidFill>
                <a:srgbClr val="000066"/>
              </a:solidFill>
              <a:ln w="254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744" name="Rectangle 81"/>
              <p:cNvSpPr>
                <a:spLocks noChangeArrowheads="1"/>
              </p:cNvSpPr>
              <p:nvPr/>
            </p:nvSpPr>
            <p:spPr bwMode="auto">
              <a:xfrm>
                <a:off x="4414" y="2999"/>
                <a:ext cx="245" cy="246"/>
              </a:xfrm>
              <a:prstGeom prst="rect">
                <a:avLst/>
              </a:prstGeom>
              <a:solidFill>
                <a:srgbClr val="000066"/>
              </a:solidFill>
              <a:ln w="254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745" name="Rectangle 82"/>
              <p:cNvSpPr>
                <a:spLocks noChangeArrowheads="1"/>
              </p:cNvSpPr>
              <p:nvPr/>
            </p:nvSpPr>
            <p:spPr bwMode="auto">
              <a:xfrm>
                <a:off x="4659" y="3245"/>
                <a:ext cx="246" cy="245"/>
              </a:xfrm>
              <a:prstGeom prst="rect">
                <a:avLst/>
              </a:prstGeom>
              <a:solidFill>
                <a:srgbClr val="000066"/>
              </a:solidFill>
              <a:ln w="254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5689" name="Rectangle 83"/>
            <p:cNvSpPr>
              <a:spLocks noChangeArrowheads="1"/>
            </p:cNvSpPr>
            <p:nvPr/>
          </p:nvSpPr>
          <p:spPr bwMode="auto">
            <a:xfrm>
              <a:off x="4623" y="3499"/>
              <a:ext cx="246" cy="246"/>
            </a:xfrm>
            <a:prstGeom prst="rect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690" name="Rectangle 84"/>
            <p:cNvSpPr>
              <a:spLocks noChangeArrowheads="1"/>
            </p:cNvSpPr>
            <p:nvPr/>
          </p:nvSpPr>
          <p:spPr bwMode="auto">
            <a:xfrm>
              <a:off x="4378" y="3254"/>
              <a:ext cx="245" cy="245"/>
            </a:xfrm>
            <a:prstGeom prst="rect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691" name="Rectangle 85"/>
            <p:cNvSpPr>
              <a:spLocks noChangeArrowheads="1"/>
            </p:cNvSpPr>
            <p:nvPr/>
          </p:nvSpPr>
          <p:spPr bwMode="auto">
            <a:xfrm>
              <a:off x="4378" y="3499"/>
              <a:ext cx="245" cy="246"/>
            </a:xfrm>
            <a:prstGeom prst="rect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692" name="Rectangle 86"/>
            <p:cNvSpPr>
              <a:spLocks noChangeArrowheads="1"/>
            </p:cNvSpPr>
            <p:nvPr/>
          </p:nvSpPr>
          <p:spPr bwMode="auto">
            <a:xfrm>
              <a:off x="3395" y="3008"/>
              <a:ext cx="245" cy="246"/>
            </a:xfrm>
            <a:prstGeom prst="rect">
              <a:avLst/>
            </a:prstGeom>
            <a:solidFill>
              <a:srgbClr val="C0C0C0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693" name="Rectangle 87"/>
            <p:cNvSpPr>
              <a:spLocks noChangeArrowheads="1"/>
            </p:cNvSpPr>
            <p:nvPr/>
          </p:nvSpPr>
          <p:spPr bwMode="auto">
            <a:xfrm>
              <a:off x="3395" y="3254"/>
              <a:ext cx="245" cy="245"/>
            </a:xfrm>
            <a:prstGeom prst="rect">
              <a:avLst/>
            </a:prstGeom>
            <a:solidFill>
              <a:srgbClr val="C0C0C0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694" name="Rectangle 88"/>
            <p:cNvSpPr>
              <a:spLocks noChangeArrowheads="1"/>
            </p:cNvSpPr>
            <p:nvPr/>
          </p:nvSpPr>
          <p:spPr bwMode="auto">
            <a:xfrm>
              <a:off x="3395" y="3499"/>
              <a:ext cx="245" cy="246"/>
            </a:xfrm>
            <a:prstGeom prst="rect">
              <a:avLst/>
            </a:prstGeom>
            <a:solidFill>
              <a:srgbClr val="A50021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695" name="Rectangle 89"/>
            <p:cNvSpPr>
              <a:spLocks noChangeArrowheads="1"/>
            </p:cNvSpPr>
            <p:nvPr/>
          </p:nvSpPr>
          <p:spPr bwMode="auto">
            <a:xfrm>
              <a:off x="3149" y="3008"/>
              <a:ext cx="246" cy="246"/>
            </a:xfrm>
            <a:prstGeom prst="rect">
              <a:avLst/>
            </a:prstGeom>
            <a:solidFill>
              <a:srgbClr val="A50021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696" name="Rectangle 90"/>
            <p:cNvSpPr>
              <a:spLocks noChangeArrowheads="1"/>
            </p:cNvSpPr>
            <p:nvPr/>
          </p:nvSpPr>
          <p:spPr bwMode="auto">
            <a:xfrm>
              <a:off x="3149" y="3254"/>
              <a:ext cx="246" cy="245"/>
            </a:xfrm>
            <a:prstGeom prst="rect">
              <a:avLst/>
            </a:prstGeom>
            <a:solidFill>
              <a:srgbClr val="C0C0C0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697" name="Rectangle 91"/>
            <p:cNvSpPr>
              <a:spLocks noChangeArrowheads="1"/>
            </p:cNvSpPr>
            <p:nvPr/>
          </p:nvSpPr>
          <p:spPr bwMode="auto">
            <a:xfrm>
              <a:off x="3149" y="3499"/>
              <a:ext cx="246" cy="246"/>
            </a:xfrm>
            <a:prstGeom prst="rect">
              <a:avLst/>
            </a:prstGeom>
            <a:solidFill>
              <a:srgbClr val="A50021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698" name="Rectangle 92"/>
            <p:cNvSpPr>
              <a:spLocks noChangeArrowheads="1"/>
            </p:cNvSpPr>
            <p:nvPr/>
          </p:nvSpPr>
          <p:spPr bwMode="auto">
            <a:xfrm>
              <a:off x="2903" y="3008"/>
              <a:ext cx="246" cy="246"/>
            </a:xfrm>
            <a:prstGeom prst="rect">
              <a:avLst/>
            </a:prstGeom>
            <a:solidFill>
              <a:srgbClr val="A50021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699" name="Rectangle 93"/>
            <p:cNvSpPr>
              <a:spLocks noChangeArrowheads="1"/>
            </p:cNvSpPr>
            <p:nvPr/>
          </p:nvSpPr>
          <p:spPr bwMode="auto">
            <a:xfrm>
              <a:off x="2903" y="3254"/>
              <a:ext cx="246" cy="245"/>
            </a:xfrm>
            <a:prstGeom prst="rect">
              <a:avLst/>
            </a:prstGeom>
            <a:solidFill>
              <a:srgbClr val="A50021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700" name="Rectangle 94"/>
            <p:cNvSpPr>
              <a:spLocks noChangeArrowheads="1"/>
            </p:cNvSpPr>
            <p:nvPr/>
          </p:nvSpPr>
          <p:spPr bwMode="auto">
            <a:xfrm>
              <a:off x="2903" y="3499"/>
              <a:ext cx="246" cy="246"/>
            </a:xfrm>
            <a:prstGeom prst="rect">
              <a:avLst/>
            </a:prstGeom>
            <a:solidFill>
              <a:srgbClr val="A50021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701" name="Rectangle 95"/>
            <p:cNvSpPr>
              <a:spLocks noChangeArrowheads="1"/>
            </p:cNvSpPr>
            <p:nvPr/>
          </p:nvSpPr>
          <p:spPr bwMode="auto">
            <a:xfrm>
              <a:off x="1183" y="3008"/>
              <a:ext cx="245" cy="246"/>
            </a:xfrm>
            <a:prstGeom prst="rect">
              <a:avLst/>
            </a:prstGeom>
            <a:solidFill>
              <a:srgbClr val="A50021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702" name="Rectangle 96"/>
            <p:cNvSpPr>
              <a:spLocks noChangeArrowheads="1"/>
            </p:cNvSpPr>
            <p:nvPr/>
          </p:nvSpPr>
          <p:spPr bwMode="auto">
            <a:xfrm>
              <a:off x="1183" y="3254"/>
              <a:ext cx="245" cy="245"/>
            </a:xfrm>
            <a:prstGeom prst="rect">
              <a:avLst/>
            </a:prstGeom>
            <a:solidFill>
              <a:srgbClr val="A50021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703" name="Rectangle 97"/>
            <p:cNvSpPr>
              <a:spLocks noChangeArrowheads="1"/>
            </p:cNvSpPr>
            <p:nvPr/>
          </p:nvSpPr>
          <p:spPr bwMode="auto">
            <a:xfrm>
              <a:off x="1183" y="3499"/>
              <a:ext cx="245" cy="246"/>
            </a:xfrm>
            <a:prstGeom prst="rect">
              <a:avLst/>
            </a:prstGeom>
            <a:solidFill>
              <a:srgbClr val="A50021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704" name="Rectangle 98"/>
            <p:cNvSpPr>
              <a:spLocks noChangeArrowheads="1"/>
            </p:cNvSpPr>
            <p:nvPr/>
          </p:nvSpPr>
          <p:spPr bwMode="auto">
            <a:xfrm>
              <a:off x="1183" y="3745"/>
              <a:ext cx="245" cy="246"/>
            </a:xfrm>
            <a:prstGeom prst="rect">
              <a:avLst/>
            </a:prstGeom>
            <a:solidFill>
              <a:srgbClr val="A50021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705" name="Rectangle 99"/>
            <p:cNvSpPr>
              <a:spLocks noChangeArrowheads="1"/>
            </p:cNvSpPr>
            <p:nvPr/>
          </p:nvSpPr>
          <p:spPr bwMode="auto">
            <a:xfrm>
              <a:off x="1428" y="3008"/>
              <a:ext cx="246" cy="246"/>
            </a:xfrm>
            <a:prstGeom prst="rect">
              <a:avLst/>
            </a:prstGeom>
            <a:solidFill>
              <a:srgbClr val="A50021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706" name="Rectangle 100"/>
            <p:cNvSpPr>
              <a:spLocks noChangeArrowheads="1"/>
            </p:cNvSpPr>
            <p:nvPr/>
          </p:nvSpPr>
          <p:spPr bwMode="auto">
            <a:xfrm>
              <a:off x="1428" y="3254"/>
              <a:ext cx="246" cy="245"/>
            </a:xfrm>
            <a:prstGeom prst="rect">
              <a:avLst/>
            </a:prstGeom>
            <a:solidFill>
              <a:srgbClr val="A50021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707" name="Rectangle 101"/>
            <p:cNvSpPr>
              <a:spLocks noChangeArrowheads="1"/>
            </p:cNvSpPr>
            <p:nvPr/>
          </p:nvSpPr>
          <p:spPr bwMode="auto">
            <a:xfrm>
              <a:off x="1428" y="3499"/>
              <a:ext cx="246" cy="246"/>
            </a:xfrm>
            <a:prstGeom prst="rect">
              <a:avLst/>
            </a:prstGeom>
            <a:solidFill>
              <a:srgbClr val="A50021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708" name="Rectangle 102"/>
            <p:cNvSpPr>
              <a:spLocks noChangeArrowheads="1"/>
            </p:cNvSpPr>
            <p:nvPr/>
          </p:nvSpPr>
          <p:spPr bwMode="auto">
            <a:xfrm>
              <a:off x="1428" y="3745"/>
              <a:ext cx="246" cy="246"/>
            </a:xfrm>
            <a:prstGeom prst="rect">
              <a:avLst/>
            </a:prstGeom>
            <a:solidFill>
              <a:srgbClr val="A50021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709" name="Rectangle 103"/>
            <p:cNvSpPr>
              <a:spLocks noChangeArrowheads="1"/>
            </p:cNvSpPr>
            <p:nvPr/>
          </p:nvSpPr>
          <p:spPr bwMode="auto">
            <a:xfrm>
              <a:off x="1674" y="3008"/>
              <a:ext cx="246" cy="246"/>
            </a:xfrm>
            <a:prstGeom prst="rect">
              <a:avLst/>
            </a:prstGeom>
            <a:solidFill>
              <a:srgbClr val="A50021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710" name="Rectangle 104"/>
            <p:cNvSpPr>
              <a:spLocks noChangeArrowheads="1"/>
            </p:cNvSpPr>
            <p:nvPr/>
          </p:nvSpPr>
          <p:spPr bwMode="auto">
            <a:xfrm>
              <a:off x="1674" y="3254"/>
              <a:ext cx="246" cy="245"/>
            </a:xfrm>
            <a:prstGeom prst="rect">
              <a:avLst/>
            </a:prstGeom>
            <a:solidFill>
              <a:srgbClr val="A50021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711" name="Rectangle 105"/>
            <p:cNvSpPr>
              <a:spLocks noChangeArrowheads="1"/>
            </p:cNvSpPr>
            <p:nvPr/>
          </p:nvSpPr>
          <p:spPr bwMode="auto">
            <a:xfrm>
              <a:off x="1674" y="3499"/>
              <a:ext cx="246" cy="246"/>
            </a:xfrm>
            <a:prstGeom prst="rect">
              <a:avLst/>
            </a:prstGeom>
            <a:solidFill>
              <a:srgbClr val="A50021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712" name="Rectangle 106"/>
            <p:cNvSpPr>
              <a:spLocks noChangeArrowheads="1"/>
            </p:cNvSpPr>
            <p:nvPr/>
          </p:nvSpPr>
          <p:spPr bwMode="auto">
            <a:xfrm>
              <a:off x="1674" y="3745"/>
              <a:ext cx="246" cy="246"/>
            </a:xfrm>
            <a:prstGeom prst="rect">
              <a:avLst/>
            </a:prstGeom>
            <a:solidFill>
              <a:srgbClr val="A50021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713" name="Rectangle 107"/>
            <p:cNvSpPr>
              <a:spLocks noChangeArrowheads="1"/>
            </p:cNvSpPr>
            <p:nvPr/>
          </p:nvSpPr>
          <p:spPr bwMode="auto">
            <a:xfrm>
              <a:off x="1920" y="3008"/>
              <a:ext cx="246" cy="246"/>
            </a:xfrm>
            <a:prstGeom prst="rect">
              <a:avLst/>
            </a:prstGeom>
            <a:solidFill>
              <a:srgbClr val="A50021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714" name="Rectangle 108"/>
            <p:cNvSpPr>
              <a:spLocks noChangeArrowheads="1"/>
            </p:cNvSpPr>
            <p:nvPr/>
          </p:nvSpPr>
          <p:spPr bwMode="auto">
            <a:xfrm>
              <a:off x="1920" y="3254"/>
              <a:ext cx="246" cy="245"/>
            </a:xfrm>
            <a:prstGeom prst="rect">
              <a:avLst/>
            </a:prstGeom>
            <a:solidFill>
              <a:srgbClr val="A50021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715" name="Rectangle 109"/>
            <p:cNvSpPr>
              <a:spLocks noChangeArrowheads="1"/>
            </p:cNvSpPr>
            <p:nvPr/>
          </p:nvSpPr>
          <p:spPr bwMode="auto">
            <a:xfrm>
              <a:off x="1920" y="3499"/>
              <a:ext cx="246" cy="246"/>
            </a:xfrm>
            <a:prstGeom prst="rect">
              <a:avLst/>
            </a:prstGeom>
            <a:solidFill>
              <a:srgbClr val="A50021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716" name="Rectangle 110"/>
            <p:cNvSpPr>
              <a:spLocks noChangeArrowheads="1"/>
            </p:cNvSpPr>
            <p:nvPr/>
          </p:nvSpPr>
          <p:spPr bwMode="auto">
            <a:xfrm>
              <a:off x="1920" y="3745"/>
              <a:ext cx="246" cy="246"/>
            </a:xfrm>
            <a:prstGeom prst="rect">
              <a:avLst/>
            </a:prstGeom>
            <a:solidFill>
              <a:srgbClr val="A50021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717" name="Rectangle 111"/>
            <p:cNvSpPr>
              <a:spLocks noChangeArrowheads="1"/>
            </p:cNvSpPr>
            <p:nvPr/>
          </p:nvSpPr>
          <p:spPr bwMode="auto">
            <a:xfrm>
              <a:off x="2166" y="3008"/>
              <a:ext cx="245" cy="246"/>
            </a:xfrm>
            <a:prstGeom prst="rect">
              <a:avLst/>
            </a:prstGeom>
            <a:solidFill>
              <a:srgbClr val="A50021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718" name="Rectangle 112"/>
            <p:cNvSpPr>
              <a:spLocks noChangeArrowheads="1"/>
            </p:cNvSpPr>
            <p:nvPr/>
          </p:nvSpPr>
          <p:spPr bwMode="auto">
            <a:xfrm>
              <a:off x="2166" y="3254"/>
              <a:ext cx="245" cy="245"/>
            </a:xfrm>
            <a:prstGeom prst="rect">
              <a:avLst/>
            </a:prstGeom>
            <a:solidFill>
              <a:srgbClr val="A50021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719" name="Rectangle 113"/>
            <p:cNvSpPr>
              <a:spLocks noChangeArrowheads="1"/>
            </p:cNvSpPr>
            <p:nvPr/>
          </p:nvSpPr>
          <p:spPr bwMode="auto">
            <a:xfrm>
              <a:off x="2166" y="3499"/>
              <a:ext cx="245" cy="246"/>
            </a:xfrm>
            <a:prstGeom prst="rect">
              <a:avLst/>
            </a:prstGeom>
            <a:solidFill>
              <a:srgbClr val="A50021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720" name="Rectangle 114"/>
            <p:cNvSpPr>
              <a:spLocks noChangeArrowheads="1"/>
            </p:cNvSpPr>
            <p:nvPr/>
          </p:nvSpPr>
          <p:spPr bwMode="auto">
            <a:xfrm>
              <a:off x="2166" y="3745"/>
              <a:ext cx="245" cy="246"/>
            </a:xfrm>
            <a:prstGeom prst="rect">
              <a:avLst/>
            </a:prstGeom>
            <a:solidFill>
              <a:srgbClr val="A50021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721" name="Rectangle 115"/>
            <p:cNvSpPr>
              <a:spLocks noChangeArrowheads="1"/>
            </p:cNvSpPr>
            <p:nvPr/>
          </p:nvSpPr>
          <p:spPr bwMode="auto">
            <a:xfrm>
              <a:off x="2411" y="3008"/>
              <a:ext cx="246" cy="246"/>
            </a:xfrm>
            <a:prstGeom prst="rect">
              <a:avLst/>
            </a:prstGeom>
            <a:solidFill>
              <a:srgbClr val="A50021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722" name="Rectangle 116"/>
            <p:cNvSpPr>
              <a:spLocks noChangeArrowheads="1"/>
            </p:cNvSpPr>
            <p:nvPr/>
          </p:nvSpPr>
          <p:spPr bwMode="auto">
            <a:xfrm>
              <a:off x="2411" y="3254"/>
              <a:ext cx="246" cy="245"/>
            </a:xfrm>
            <a:prstGeom prst="rect">
              <a:avLst/>
            </a:prstGeom>
            <a:solidFill>
              <a:srgbClr val="A50021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723" name="Rectangle 117"/>
            <p:cNvSpPr>
              <a:spLocks noChangeArrowheads="1"/>
            </p:cNvSpPr>
            <p:nvPr/>
          </p:nvSpPr>
          <p:spPr bwMode="auto">
            <a:xfrm>
              <a:off x="2411" y="3499"/>
              <a:ext cx="246" cy="246"/>
            </a:xfrm>
            <a:prstGeom prst="rect">
              <a:avLst/>
            </a:prstGeom>
            <a:solidFill>
              <a:srgbClr val="A50021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724" name="Rectangle 118"/>
            <p:cNvSpPr>
              <a:spLocks noChangeArrowheads="1"/>
            </p:cNvSpPr>
            <p:nvPr/>
          </p:nvSpPr>
          <p:spPr bwMode="auto">
            <a:xfrm>
              <a:off x="2411" y="3745"/>
              <a:ext cx="246" cy="246"/>
            </a:xfrm>
            <a:prstGeom prst="rect">
              <a:avLst/>
            </a:prstGeom>
            <a:solidFill>
              <a:srgbClr val="A50021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725" name="Rectangle 119"/>
            <p:cNvSpPr>
              <a:spLocks noChangeArrowheads="1"/>
            </p:cNvSpPr>
            <p:nvPr/>
          </p:nvSpPr>
          <p:spPr bwMode="auto">
            <a:xfrm>
              <a:off x="2657" y="3008"/>
              <a:ext cx="246" cy="246"/>
            </a:xfrm>
            <a:prstGeom prst="rect">
              <a:avLst/>
            </a:prstGeom>
            <a:solidFill>
              <a:srgbClr val="A50021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726" name="Rectangle 120"/>
            <p:cNvSpPr>
              <a:spLocks noChangeArrowheads="1"/>
            </p:cNvSpPr>
            <p:nvPr/>
          </p:nvSpPr>
          <p:spPr bwMode="auto">
            <a:xfrm>
              <a:off x="2657" y="3254"/>
              <a:ext cx="246" cy="245"/>
            </a:xfrm>
            <a:prstGeom prst="rect">
              <a:avLst/>
            </a:prstGeom>
            <a:solidFill>
              <a:srgbClr val="A50021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727" name="Rectangle 121"/>
            <p:cNvSpPr>
              <a:spLocks noChangeArrowheads="1"/>
            </p:cNvSpPr>
            <p:nvPr/>
          </p:nvSpPr>
          <p:spPr bwMode="auto">
            <a:xfrm>
              <a:off x="2657" y="3499"/>
              <a:ext cx="246" cy="246"/>
            </a:xfrm>
            <a:prstGeom prst="rect">
              <a:avLst/>
            </a:prstGeom>
            <a:solidFill>
              <a:srgbClr val="A50021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728" name="Rectangle 122"/>
            <p:cNvSpPr>
              <a:spLocks noChangeArrowheads="1"/>
            </p:cNvSpPr>
            <p:nvPr/>
          </p:nvSpPr>
          <p:spPr bwMode="auto">
            <a:xfrm>
              <a:off x="2657" y="3745"/>
              <a:ext cx="246" cy="246"/>
            </a:xfrm>
            <a:prstGeom prst="rect">
              <a:avLst/>
            </a:prstGeom>
            <a:solidFill>
              <a:srgbClr val="A50021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70779" name="Rectangle 123"/>
          <p:cNvSpPr>
            <a:spLocks noChangeArrowheads="1"/>
          </p:cNvSpPr>
          <p:nvPr/>
        </p:nvSpPr>
        <p:spPr bwMode="auto">
          <a:xfrm>
            <a:off x="571500" y="2057400"/>
            <a:ext cx="37179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800" b="0">
                <a:solidFill>
                  <a:srgbClr val="000066"/>
                </a:solidFill>
              </a:rPr>
              <a:t>FORGET CHARGES!</a:t>
            </a:r>
            <a:r>
              <a:rPr lang="en-US" sz="2800">
                <a:solidFill>
                  <a:srgbClr val="000066"/>
                </a:solidFill>
              </a:rPr>
              <a:t> </a:t>
            </a:r>
          </a:p>
        </p:txBody>
      </p:sp>
      <p:grpSp>
        <p:nvGrpSpPr>
          <p:cNvPr id="4" name="Group 152"/>
          <p:cNvGrpSpPr>
            <a:grpSpLocks/>
          </p:cNvGrpSpPr>
          <p:nvPr/>
        </p:nvGrpSpPr>
        <p:grpSpPr bwMode="auto">
          <a:xfrm>
            <a:off x="833438" y="2525713"/>
            <a:ext cx="2289175" cy="1276350"/>
            <a:chOff x="525" y="1591"/>
            <a:chExt cx="1442" cy="804"/>
          </a:xfrm>
        </p:grpSpPr>
        <p:sp>
          <p:nvSpPr>
            <p:cNvPr id="25635" name="Rectangle 9"/>
            <p:cNvSpPr>
              <a:spLocks noChangeArrowheads="1"/>
            </p:cNvSpPr>
            <p:nvPr/>
          </p:nvSpPr>
          <p:spPr bwMode="auto">
            <a:xfrm>
              <a:off x="525" y="1810"/>
              <a:ext cx="1324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r>
                <a:rPr lang="en-US" sz="2800" b="0">
                  <a:solidFill>
                    <a:srgbClr val="FF0000"/>
                  </a:solidFill>
                </a:rPr>
                <a:t>What to do:</a:t>
              </a:r>
              <a:r>
                <a:rPr lang="en-US" sz="2800">
                  <a:solidFill>
                    <a:srgbClr val="FF0000"/>
                  </a:solidFill>
                </a:rPr>
                <a:t> </a:t>
              </a:r>
            </a:p>
          </p:txBody>
        </p:sp>
        <p:sp>
          <p:nvSpPr>
            <p:cNvPr id="25636" name="AutoShape 128"/>
            <p:cNvSpPr>
              <a:spLocks/>
            </p:cNvSpPr>
            <p:nvPr/>
          </p:nvSpPr>
          <p:spPr bwMode="auto">
            <a:xfrm>
              <a:off x="1784" y="1591"/>
              <a:ext cx="183" cy="804"/>
            </a:xfrm>
            <a:prstGeom prst="leftBrace">
              <a:avLst>
                <a:gd name="adj1" fmla="val 36612"/>
                <a:gd name="adj2" fmla="val 50000"/>
              </a:avLst>
            </a:prstGeom>
            <a:noFill/>
            <a:ln w="3175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5" name="Group 151"/>
          <p:cNvGrpSpPr>
            <a:grpSpLocks/>
          </p:cNvGrpSpPr>
          <p:nvPr/>
        </p:nvGrpSpPr>
        <p:grpSpPr bwMode="auto">
          <a:xfrm>
            <a:off x="1803400" y="4006850"/>
            <a:ext cx="5543550" cy="2625725"/>
            <a:chOff x="1136" y="2524"/>
            <a:chExt cx="3492" cy="1654"/>
          </a:xfrm>
        </p:grpSpPr>
        <p:sp>
          <p:nvSpPr>
            <p:cNvPr id="25622" name="Rectangle 2"/>
            <p:cNvSpPr>
              <a:spLocks noChangeArrowheads="1"/>
            </p:cNvSpPr>
            <p:nvPr/>
          </p:nvSpPr>
          <p:spPr bwMode="auto">
            <a:xfrm>
              <a:off x="1343" y="2544"/>
              <a:ext cx="541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2800" b="0">
                  <a:solidFill>
                    <a:srgbClr val="FF0000"/>
                  </a:solidFill>
                </a:rPr>
                <a:t>1 –</a:t>
              </a:r>
            </a:p>
          </p:txBody>
        </p:sp>
        <p:grpSp>
          <p:nvGrpSpPr>
            <p:cNvPr id="25623" name="Group 127"/>
            <p:cNvGrpSpPr>
              <a:grpSpLocks/>
            </p:cNvGrpSpPr>
            <p:nvPr/>
          </p:nvGrpSpPr>
          <p:grpSpPr bwMode="auto">
            <a:xfrm>
              <a:off x="1136" y="2524"/>
              <a:ext cx="3492" cy="1654"/>
              <a:chOff x="695" y="2743"/>
              <a:chExt cx="4388" cy="1435"/>
            </a:xfrm>
          </p:grpSpPr>
          <p:sp>
            <p:nvSpPr>
              <p:cNvPr id="25633" name="Rectangle 125"/>
              <p:cNvSpPr>
                <a:spLocks noChangeArrowheads="1"/>
              </p:cNvSpPr>
              <p:nvPr/>
            </p:nvSpPr>
            <p:spPr bwMode="auto">
              <a:xfrm>
                <a:off x="695" y="2743"/>
                <a:ext cx="4388" cy="1435"/>
              </a:xfrm>
              <a:prstGeom prst="rect">
                <a:avLst/>
              </a:prstGeom>
              <a:noFill/>
              <a:ln w="38100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634" name="Line 126"/>
              <p:cNvSpPr>
                <a:spLocks noChangeShapeType="1"/>
              </p:cNvSpPr>
              <p:nvPr/>
            </p:nvSpPr>
            <p:spPr bwMode="auto">
              <a:xfrm flipV="1">
                <a:off x="2889" y="2743"/>
                <a:ext cx="0" cy="1426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5624" name="Rectangle 133"/>
            <p:cNvSpPr>
              <a:spLocks noChangeArrowheads="1"/>
            </p:cNvSpPr>
            <p:nvPr/>
          </p:nvSpPr>
          <p:spPr bwMode="auto">
            <a:xfrm>
              <a:off x="1334" y="2854"/>
              <a:ext cx="541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2800" b="0">
                  <a:solidFill>
                    <a:srgbClr val="FF0000"/>
                  </a:solidFill>
                </a:rPr>
                <a:t>2 –</a:t>
              </a:r>
            </a:p>
          </p:txBody>
        </p:sp>
        <p:sp>
          <p:nvSpPr>
            <p:cNvPr id="25625" name="Rectangle 134"/>
            <p:cNvSpPr>
              <a:spLocks noChangeArrowheads="1"/>
            </p:cNvSpPr>
            <p:nvPr/>
          </p:nvSpPr>
          <p:spPr bwMode="auto">
            <a:xfrm>
              <a:off x="1325" y="3174"/>
              <a:ext cx="541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2800" b="0">
                  <a:solidFill>
                    <a:srgbClr val="FF0000"/>
                  </a:solidFill>
                </a:rPr>
                <a:t>3 –</a:t>
              </a:r>
            </a:p>
          </p:txBody>
        </p:sp>
        <p:sp>
          <p:nvSpPr>
            <p:cNvPr id="25626" name="Rectangle 135"/>
            <p:cNvSpPr>
              <a:spLocks noChangeArrowheads="1"/>
            </p:cNvSpPr>
            <p:nvPr/>
          </p:nvSpPr>
          <p:spPr bwMode="auto">
            <a:xfrm>
              <a:off x="1316" y="3512"/>
              <a:ext cx="541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2800" b="0">
                  <a:solidFill>
                    <a:srgbClr val="FF0000"/>
                  </a:solidFill>
                </a:rPr>
                <a:t>4 –</a:t>
              </a:r>
            </a:p>
          </p:txBody>
        </p:sp>
        <p:sp>
          <p:nvSpPr>
            <p:cNvPr id="25627" name="Rectangle 136"/>
            <p:cNvSpPr>
              <a:spLocks noChangeArrowheads="1"/>
            </p:cNvSpPr>
            <p:nvPr/>
          </p:nvSpPr>
          <p:spPr bwMode="auto">
            <a:xfrm>
              <a:off x="1307" y="3832"/>
              <a:ext cx="541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2800" b="0">
                  <a:solidFill>
                    <a:srgbClr val="FF0000"/>
                  </a:solidFill>
                </a:rPr>
                <a:t>5 –</a:t>
              </a:r>
            </a:p>
          </p:txBody>
        </p:sp>
        <p:sp>
          <p:nvSpPr>
            <p:cNvPr id="25628" name="Rectangle 137"/>
            <p:cNvSpPr>
              <a:spLocks noChangeArrowheads="1"/>
            </p:cNvSpPr>
            <p:nvPr/>
          </p:nvSpPr>
          <p:spPr bwMode="auto">
            <a:xfrm>
              <a:off x="3183" y="2548"/>
              <a:ext cx="541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2800" b="0">
                  <a:solidFill>
                    <a:srgbClr val="FF0000"/>
                  </a:solidFill>
                </a:rPr>
                <a:t>6 –</a:t>
              </a:r>
            </a:p>
          </p:txBody>
        </p:sp>
        <p:sp>
          <p:nvSpPr>
            <p:cNvPr id="25629" name="Rectangle 138"/>
            <p:cNvSpPr>
              <a:spLocks noChangeArrowheads="1"/>
            </p:cNvSpPr>
            <p:nvPr/>
          </p:nvSpPr>
          <p:spPr bwMode="auto">
            <a:xfrm>
              <a:off x="3183" y="2858"/>
              <a:ext cx="541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2800" b="0">
                  <a:solidFill>
                    <a:srgbClr val="FF0000"/>
                  </a:solidFill>
                </a:rPr>
                <a:t>7 –</a:t>
              </a:r>
            </a:p>
          </p:txBody>
        </p:sp>
        <p:sp>
          <p:nvSpPr>
            <p:cNvPr id="25630" name="Rectangle 139"/>
            <p:cNvSpPr>
              <a:spLocks noChangeArrowheads="1"/>
            </p:cNvSpPr>
            <p:nvPr/>
          </p:nvSpPr>
          <p:spPr bwMode="auto">
            <a:xfrm>
              <a:off x="3183" y="3178"/>
              <a:ext cx="541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2800" b="0">
                  <a:solidFill>
                    <a:srgbClr val="FF0000"/>
                  </a:solidFill>
                </a:rPr>
                <a:t>8 –</a:t>
              </a:r>
            </a:p>
          </p:txBody>
        </p:sp>
        <p:sp>
          <p:nvSpPr>
            <p:cNvPr id="25631" name="Rectangle 140"/>
            <p:cNvSpPr>
              <a:spLocks noChangeArrowheads="1"/>
            </p:cNvSpPr>
            <p:nvPr/>
          </p:nvSpPr>
          <p:spPr bwMode="auto">
            <a:xfrm>
              <a:off x="3183" y="3516"/>
              <a:ext cx="541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2800" b="0">
                  <a:solidFill>
                    <a:srgbClr val="FF0000"/>
                  </a:solidFill>
                </a:rPr>
                <a:t>9 –</a:t>
              </a:r>
            </a:p>
          </p:txBody>
        </p:sp>
        <p:sp>
          <p:nvSpPr>
            <p:cNvPr id="25632" name="Rectangle 141"/>
            <p:cNvSpPr>
              <a:spLocks noChangeArrowheads="1"/>
            </p:cNvSpPr>
            <p:nvPr/>
          </p:nvSpPr>
          <p:spPr bwMode="auto">
            <a:xfrm>
              <a:off x="3021" y="3836"/>
              <a:ext cx="706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2800" b="0">
                  <a:solidFill>
                    <a:srgbClr val="FF0000"/>
                  </a:solidFill>
                </a:rPr>
                <a:t>10 –</a:t>
              </a:r>
            </a:p>
          </p:txBody>
        </p:sp>
      </p:grpSp>
      <p:sp>
        <p:nvSpPr>
          <p:cNvPr id="70798" name="Rectangle 142"/>
          <p:cNvSpPr>
            <a:spLocks noChangeArrowheads="1"/>
          </p:cNvSpPr>
          <p:nvPr/>
        </p:nvSpPr>
        <p:spPr bwMode="auto">
          <a:xfrm>
            <a:off x="2816225" y="4532313"/>
            <a:ext cx="7016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800" b="0">
                <a:solidFill>
                  <a:srgbClr val="000066"/>
                </a:solidFill>
              </a:rPr>
              <a:t>di</a:t>
            </a:r>
          </a:p>
        </p:txBody>
      </p:sp>
      <p:sp>
        <p:nvSpPr>
          <p:cNvPr id="70799" name="Rectangle 143"/>
          <p:cNvSpPr>
            <a:spLocks noChangeArrowheads="1"/>
          </p:cNvSpPr>
          <p:nvPr/>
        </p:nvSpPr>
        <p:spPr bwMode="auto">
          <a:xfrm>
            <a:off x="2714625" y="5040313"/>
            <a:ext cx="9334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800" b="0">
                <a:solidFill>
                  <a:srgbClr val="000066"/>
                </a:solidFill>
              </a:rPr>
              <a:t>tri</a:t>
            </a:r>
          </a:p>
        </p:txBody>
      </p:sp>
      <p:sp>
        <p:nvSpPr>
          <p:cNvPr id="70800" name="Rectangle 144"/>
          <p:cNvSpPr>
            <a:spLocks noChangeArrowheads="1"/>
          </p:cNvSpPr>
          <p:nvPr/>
        </p:nvSpPr>
        <p:spPr bwMode="auto">
          <a:xfrm>
            <a:off x="2898775" y="5578475"/>
            <a:ext cx="96361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800" b="0">
                <a:solidFill>
                  <a:srgbClr val="000066"/>
                </a:solidFill>
              </a:rPr>
              <a:t>tetra</a:t>
            </a:r>
          </a:p>
        </p:txBody>
      </p:sp>
      <p:sp>
        <p:nvSpPr>
          <p:cNvPr id="70801" name="Rectangle 145"/>
          <p:cNvSpPr>
            <a:spLocks noChangeArrowheads="1"/>
          </p:cNvSpPr>
          <p:nvPr/>
        </p:nvSpPr>
        <p:spPr bwMode="auto">
          <a:xfrm>
            <a:off x="2868613" y="6086475"/>
            <a:ext cx="1179512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800" b="0">
                <a:solidFill>
                  <a:srgbClr val="000066"/>
                </a:solidFill>
              </a:rPr>
              <a:t>penta</a:t>
            </a:r>
          </a:p>
        </p:txBody>
      </p:sp>
      <p:sp>
        <p:nvSpPr>
          <p:cNvPr id="70802" name="Rectangle 146"/>
          <p:cNvSpPr>
            <a:spLocks noChangeArrowheads="1"/>
          </p:cNvSpPr>
          <p:nvPr/>
        </p:nvSpPr>
        <p:spPr bwMode="auto">
          <a:xfrm>
            <a:off x="5718175" y="4032250"/>
            <a:ext cx="11366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800" b="0">
                <a:solidFill>
                  <a:srgbClr val="000066"/>
                </a:solidFill>
              </a:rPr>
              <a:t>hexa</a:t>
            </a:r>
          </a:p>
        </p:txBody>
      </p:sp>
      <p:sp>
        <p:nvSpPr>
          <p:cNvPr id="70803" name="Rectangle 147"/>
          <p:cNvSpPr>
            <a:spLocks noChangeArrowheads="1"/>
          </p:cNvSpPr>
          <p:nvPr/>
        </p:nvSpPr>
        <p:spPr bwMode="auto">
          <a:xfrm>
            <a:off x="5805488" y="4538663"/>
            <a:ext cx="11207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800" b="0">
                <a:solidFill>
                  <a:srgbClr val="000066"/>
                </a:solidFill>
              </a:rPr>
              <a:t>hepta</a:t>
            </a:r>
          </a:p>
        </p:txBody>
      </p:sp>
      <p:sp>
        <p:nvSpPr>
          <p:cNvPr id="70804" name="Rectangle 148"/>
          <p:cNvSpPr>
            <a:spLocks noChangeArrowheads="1"/>
          </p:cNvSpPr>
          <p:nvPr/>
        </p:nvSpPr>
        <p:spPr bwMode="auto">
          <a:xfrm>
            <a:off x="5749925" y="5046663"/>
            <a:ext cx="10350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800" b="0">
                <a:solidFill>
                  <a:srgbClr val="000066"/>
                </a:solidFill>
              </a:rPr>
              <a:t>octa</a:t>
            </a:r>
          </a:p>
        </p:txBody>
      </p:sp>
      <p:sp>
        <p:nvSpPr>
          <p:cNvPr id="70805" name="Rectangle 149"/>
          <p:cNvSpPr>
            <a:spLocks noChangeArrowheads="1"/>
          </p:cNvSpPr>
          <p:nvPr/>
        </p:nvSpPr>
        <p:spPr bwMode="auto">
          <a:xfrm>
            <a:off x="5835650" y="5584825"/>
            <a:ext cx="10064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800" b="0">
                <a:solidFill>
                  <a:srgbClr val="000066"/>
                </a:solidFill>
              </a:rPr>
              <a:t>nona</a:t>
            </a:r>
          </a:p>
        </p:txBody>
      </p:sp>
      <p:sp>
        <p:nvSpPr>
          <p:cNvPr id="70806" name="Rectangle 150"/>
          <p:cNvSpPr>
            <a:spLocks noChangeArrowheads="1"/>
          </p:cNvSpPr>
          <p:nvPr/>
        </p:nvSpPr>
        <p:spPr bwMode="auto">
          <a:xfrm>
            <a:off x="5764213" y="6092825"/>
            <a:ext cx="963612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800" b="0">
                <a:solidFill>
                  <a:srgbClr val="000066"/>
                </a:solidFill>
              </a:rPr>
              <a:t>dec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2000"/>
                                        <p:tgtEl>
                                          <p:spTgt spid="706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0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706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06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06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06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066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066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066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066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066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066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066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066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7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770" decel="100000"/>
                                        <p:tgtEl>
                                          <p:spTgt spid="7077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9" dur="770" decel="100000"/>
                                        <p:tgtEl>
                                          <p:spTgt spid="70779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4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0779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41" dur="770" fill="hold"/>
                                        <p:tgtEl>
                                          <p:spTgt spid="707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4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07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3" dur="770" fill="hold"/>
                                        <p:tgtEl>
                                          <p:spTgt spid="707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4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07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6" dur="80"/>
                                        <p:tgtEl>
                                          <p:spTgt spid="7066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7" dur="80"/>
                                        <p:tgtEl>
                                          <p:spTgt spid="7066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" dur="80"/>
                                        <p:tgtEl>
                                          <p:spTgt spid="7066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9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706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706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706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706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7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707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707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707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707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7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707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707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707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707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8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708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708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708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708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8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708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708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708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708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8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708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708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708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708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8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7" dur="500" fill="hold"/>
                                        <p:tgtEl>
                                          <p:spTgt spid="708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500" fill="hold"/>
                                        <p:tgtEl>
                                          <p:spTgt spid="708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708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708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5" dur="500" fill="hold"/>
                                        <p:tgtEl>
                                          <p:spTgt spid="708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500" fill="hold"/>
                                        <p:tgtEl>
                                          <p:spTgt spid="708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708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500" fill="hold"/>
                                        <p:tgtEl>
                                          <p:spTgt spid="708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8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3" dur="500" fill="hold"/>
                                        <p:tgtEl>
                                          <p:spTgt spid="708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500" fill="hold"/>
                                        <p:tgtEl>
                                          <p:spTgt spid="708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500" fill="hold"/>
                                        <p:tgtEl>
                                          <p:spTgt spid="708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500" fill="hold"/>
                                        <p:tgtEl>
                                          <p:spTgt spid="708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8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1" dur="500" fill="hold"/>
                                        <p:tgtEl>
                                          <p:spTgt spid="708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500" fill="hold"/>
                                        <p:tgtEl>
                                          <p:spTgt spid="708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500" fill="hold"/>
                                        <p:tgtEl>
                                          <p:spTgt spid="708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500" fill="hold"/>
                                        <p:tgtEl>
                                          <p:spTgt spid="708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659" grpId="0"/>
      <p:bldP spid="70664" grpId="0"/>
      <p:bldP spid="70666" grpId="0"/>
      <p:bldP spid="70667" grpId="0"/>
      <p:bldP spid="70668" grpId="0"/>
      <p:bldP spid="70779" grpId="0"/>
      <p:bldP spid="70798" grpId="0"/>
      <p:bldP spid="70800" grpId="0"/>
      <p:bldP spid="70801" grpId="0"/>
      <p:bldP spid="70802" grpId="0"/>
      <p:bldP spid="70803" grpId="0"/>
      <p:bldP spid="70804" grpId="0"/>
      <p:bldP spid="70805" grpId="0"/>
      <p:bldP spid="70806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626" name="Group 24"/>
          <p:cNvGrpSpPr>
            <a:grpSpLocks/>
          </p:cNvGrpSpPr>
          <p:nvPr/>
        </p:nvGrpSpPr>
        <p:grpSpPr bwMode="auto">
          <a:xfrm>
            <a:off x="3814763" y="530225"/>
            <a:ext cx="4260850" cy="1657350"/>
            <a:chOff x="691" y="2271"/>
            <a:chExt cx="4424" cy="1720"/>
          </a:xfrm>
        </p:grpSpPr>
        <p:sp>
          <p:nvSpPr>
            <p:cNvPr id="26640" name="Rectangle 25"/>
            <p:cNvSpPr>
              <a:spLocks noChangeArrowheads="1"/>
            </p:cNvSpPr>
            <p:nvPr/>
          </p:nvSpPr>
          <p:spPr bwMode="auto">
            <a:xfrm>
              <a:off x="1428" y="3008"/>
              <a:ext cx="246" cy="983"/>
            </a:xfrm>
            <a:prstGeom prst="rect">
              <a:avLst/>
            </a:prstGeom>
            <a:solidFill>
              <a:srgbClr val="A50021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641" name="Rectangle 26"/>
            <p:cNvSpPr>
              <a:spLocks noChangeArrowheads="1"/>
            </p:cNvSpPr>
            <p:nvPr/>
          </p:nvSpPr>
          <p:spPr bwMode="auto">
            <a:xfrm>
              <a:off x="1674" y="3008"/>
              <a:ext cx="246" cy="983"/>
            </a:xfrm>
            <a:prstGeom prst="rect">
              <a:avLst/>
            </a:prstGeom>
            <a:solidFill>
              <a:srgbClr val="A50021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642" name="Rectangle 27"/>
            <p:cNvSpPr>
              <a:spLocks noChangeArrowheads="1"/>
            </p:cNvSpPr>
            <p:nvPr/>
          </p:nvSpPr>
          <p:spPr bwMode="auto">
            <a:xfrm>
              <a:off x="1920" y="3008"/>
              <a:ext cx="246" cy="983"/>
            </a:xfrm>
            <a:prstGeom prst="rect">
              <a:avLst/>
            </a:prstGeom>
            <a:solidFill>
              <a:srgbClr val="A50021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643" name="Rectangle 28"/>
            <p:cNvSpPr>
              <a:spLocks noChangeArrowheads="1"/>
            </p:cNvSpPr>
            <p:nvPr/>
          </p:nvSpPr>
          <p:spPr bwMode="auto">
            <a:xfrm>
              <a:off x="2166" y="3008"/>
              <a:ext cx="245" cy="983"/>
            </a:xfrm>
            <a:prstGeom prst="rect">
              <a:avLst/>
            </a:prstGeom>
            <a:solidFill>
              <a:srgbClr val="A50021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644" name="Rectangle 29"/>
            <p:cNvSpPr>
              <a:spLocks noChangeArrowheads="1"/>
            </p:cNvSpPr>
            <p:nvPr/>
          </p:nvSpPr>
          <p:spPr bwMode="auto">
            <a:xfrm>
              <a:off x="937" y="2517"/>
              <a:ext cx="246" cy="1474"/>
            </a:xfrm>
            <a:prstGeom prst="rect">
              <a:avLst/>
            </a:prstGeom>
            <a:solidFill>
              <a:srgbClr val="C0C0C0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645" name="Rectangle 30"/>
            <p:cNvSpPr>
              <a:spLocks noChangeArrowheads="1"/>
            </p:cNvSpPr>
            <p:nvPr/>
          </p:nvSpPr>
          <p:spPr bwMode="auto">
            <a:xfrm>
              <a:off x="691" y="2271"/>
              <a:ext cx="246" cy="1720"/>
            </a:xfrm>
            <a:prstGeom prst="rect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646" name="Rectangle 31"/>
            <p:cNvSpPr>
              <a:spLocks noChangeArrowheads="1"/>
            </p:cNvSpPr>
            <p:nvPr/>
          </p:nvSpPr>
          <p:spPr bwMode="auto">
            <a:xfrm>
              <a:off x="2411" y="3008"/>
              <a:ext cx="246" cy="983"/>
            </a:xfrm>
            <a:prstGeom prst="rect">
              <a:avLst/>
            </a:prstGeom>
            <a:solidFill>
              <a:srgbClr val="A50021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647" name="Rectangle 32"/>
            <p:cNvSpPr>
              <a:spLocks noChangeArrowheads="1"/>
            </p:cNvSpPr>
            <p:nvPr/>
          </p:nvSpPr>
          <p:spPr bwMode="auto">
            <a:xfrm>
              <a:off x="2657" y="3008"/>
              <a:ext cx="246" cy="983"/>
            </a:xfrm>
            <a:prstGeom prst="rect">
              <a:avLst/>
            </a:prstGeom>
            <a:solidFill>
              <a:srgbClr val="A50021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648" name="Rectangle 33"/>
            <p:cNvSpPr>
              <a:spLocks noChangeArrowheads="1"/>
            </p:cNvSpPr>
            <p:nvPr/>
          </p:nvSpPr>
          <p:spPr bwMode="auto">
            <a:xfrm>
              <a:off x="3395" y="3008"/>
              <a:ext cx="245" cy="737"/>
            </a:xfrm>
            <a:prstGeom prst="rect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649" name="Rectangle 34"/>
            <p:cNvSpPr>
              <a:spLocks noChangeArrowheads="1"/>
            </p:cNvSpPr>
            <p:nvPr/>
          </p:nvSpPr>
          <p:spPr bwMode="auto">
            <a:xfrm>
              <a:off x="3640" y="2517"/>
              <a:ext cx="246" cy="1228"/>
            </a:xfrm>
            <a:prstGeom prst="rect">
              <a:avLst/>
            </a:prstGeom>
            <a:solidFill>
              <a:srgbClr val="C0C0C0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650" name="Rectangle 35"/>
            <p:cNvSpPr>
              <a:spLocks noChangeArrowheads="1"/>
            </p:cNvSpPr>
            <p:nvPr/>
          </p:nvSpPr>
          <p:spPr bwMode="auto">
            <a:xfrm>
              <a:off x="3886" y="2517"/>
              <a:ext cx="246" cy="1228"/>
            </a:xfrm>
            <a:prstGeom prst="rect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651" name="Rectangle 36"/>
            <p:cNvSpPr>
              <a:spLocks noChangeArrowheads="1"/>
            </p:cNvSpPr>
            <p:nvPr/>
          </p:nvSpPr>
          <p:spPr bwMode="auto">
            <a:xfrm>
              <a:off x="4132" y="2517"/>
              <a:ext cx="246" cy="1228"/>
            </a:xfrm>
            <a:prstGeom prst="rect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652" name="Rectangle 37"/>
            <p:cNvSpPr>
              <a:spLocks noChangeArrowheads="1"/>
            </p:cNvSpPr>
            <p:nvPr/>
          </p:nvSpPr>
          <p:spPr bwMode="auto">
            <a:xfrm>
              <a:off x="4378" y="2517"/>
              <a:ext cx="245" cy="1228"/>
            </a:xfrm>
            <a:prstGeom prst="rect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653" name="Rectangle 38"/>
            <p:cNvSpPr>
              <a:spLocks noChangeArrowheads="1"/>
            </p:cNvSpPr>
            <p:nvPr/>
          </p:nvSpPr>
          <p:spPr bwMode="auto">
            <a:xfrm>
              <a:off x="4623" y="2517"/>
              <a:ext cx="246" cy="1228"/>
            </a:xfrm>
            <a:prstGeom prst="rect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654" name="Rectangle 39"/>
            <p:cNvSpPr>
              <a:spLocks noChangeArrowheads="1"/>
            </p:cNvSpPr>
            <p:nvPr/>
          </p:nvSpPr>
          <p:spPr bwMode="auto">
            <a:xfrm>
              <a:off x="4869" y="2517"/>
              <a:ext cx="246" cy="1228"/>
            </a:xfrm>
            <a:prstGeom prst="rect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655" name="Rectangle 40"/>
            <p:cNvSpPr>
              <a:spLocks noChangeArrowheads="1"/>
            </p:cNvSpPr>
            <p:nvPr/>
          </p:nvSpPr>
          <p:spPr bwMode="auto">
            <a:xfrm>
              <a:off x="3149" y="3008"/>
              <a:ext cx="246" cy="737"/>
            </a:xfrm>
            <a:prstGeom prst="rect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656" name="Rectangle 41"/>
            <p:cNvSpPr>
              <a:spLocks noChangeArrowheads="1"/>
            </p:cNvSpPr>
            <p:nvPr/>
          </p:nvSpPr>
          <p:spPr bwMode="auto">
            <a:xfrm>
              <a:off x="2903" y="3008"/>
              <a:ext cx="246" cy="737"/>
            </a:xfrm>
            <a:prstGeom prst="rect">
              <a:avLst/>
            </a:prstGeom>
            <a:solidFill>
              <a:srgbClr val="A50021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657" name="Rectangle 42"/>
            <p:cNvSpPr>
              <a:spLocks noChangeArrowheads="1"/>
            </p:cNvSpPr>
            <p:nvPr/>
          </p:nvSpPr>
          <p:spPr bwMode="auto">
            <a:xfrm>
              <a:off x="937" y="3008"/>
              <a:ext cx="4178" cy="246"/>
            </a:xfrm>
            <a:prstGeom prst="rect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658" name="Rectangle 43"/>
            <p:cNvSpPr>
              <a:spLocks noChangeArrowheads="1"/>
            </p:cNvSpPr>
            <p:nvPr/>
          </p:nvSpPr>
          <p:spPr bwMode="auto">
            <a:xfrm>
              <a:off x="691" y="3254"/>
              <a:ext cx="4424" cy="245"/>
            </a:xfrm>
            <a:prstGeom prst="rect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659" name="Rectangle 44"/>
            <p:cNvSpPr>
              <a:spLocks noChangeArrowheads="1"/>
            </p:cNvSpPr>
            <p:nvPr/>
          </p:nvSpPr>
          <p:spPr bwMode="auto">
            <a:xfrm>
              <a:off x="937" y="3499"/>
              <a:ext cx="4178" cy="246"/>
            </a:xfrm>
            <a:prstGeom prst="rect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660" name="Rectangle 45"/>
            <p:cNvSpPr>
              <a:spLocks noChangeArrowheads="1"/>
            </p:cNvSpPr>
            <p:nvPr/>
          </p:nvSpPr>
          <p:spPr bwMode="auto">
            <a:xfrm>
              <a:off x="3640" y="2762"/>
              <a:ext cx="1475" cy="246"/>
            </a:xfrm>
            <a:prstGeom prst="rect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661" name="Rectangle 46"/>
            <p:cNvSpPr>
              <a:spLocks noChangeArrowheads="1"/>
            </p:cNvSpPr>
            <p:nvPr/>
          </p:nvSpPr>
          <p:spPr bwMode="auto">
            <a:xfrm>
              <a:off x="691" y="2271"/>
              <a:ext cx="246" cy="246"/>
            </a:xfrm>
            <a:prstGeom prst="rect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662" name="Rectangle 47"/>
            <p:cNvSpPr>
              <a:spLocks noChangeArrowheads="1"/>
            </p:cNvSpPr>
            <p:nvPr/>
          </p:nvSpPr>
          <p:spPr bwMode="auto">
            <a:xfrm>
              <a:off x="691" y="2517"/>
              <a:ext cx="492" cy="245"/>
            </a:xfrm>
            <a:prstGeom prst="rect">
              <a:avLst/>
            </a:prstGeom>
            <a:solidFill>
              <a:srgbClr val="C0C0C0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663" name="Rectangle 48"/>
            <p:cNvSpPr>
              <a:spLocks noChangeArrowheads="1"/>
            </p:cNvSpPr>
            <p:nvPr/>
          </p:nvSpPr>
          <p:spPr bwMode="auto">
            <a:xfrm>
              <a:off x="1183" y="3008"/>
              <a:ext cx="245" cy="983"/>
            </a:xfrm>
            <a:prstGeom prst="rect">
              <a:avLst/>
            </a:prstGeom>
            <a:solidFill>
              <a:srgbClr val="A50021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664" name="Rectangle 49"/>
            <p:cNvSpPr>
              <a:spLocks noChangeArrowheads="1"/>
            </p:cNvSpPr>
            <p:nvPr/>
          </p:nvSpPr>
          <p:spPr bwMode="auto">
            <a:xfrm>
              <a:off x="691" y="3008"/>
              <a:ext cx="246" cy="983"/>
            </a:xfrm>
            <a:prstGeom prst="rect">
              <a:avLst/>
            </a:prstGeom>
            <a:solidFill>
              <a:srgbClr val="C0C0C0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665" name="Rectangle 50"/>
            <p:cNvSpPr>
              <a:spLocks noChangeArrowheads="1"/>
            </p:cNvSpPr>
            <p:nvPr/>
          </p:nvSpPr>
          <p:spPr bwMode="auto">
            <a:xfrm>
              <a:off x="691" y="3745"/>
              <a:ext cx="246" cy="246"/>
            </a:xfrm>
            <a:prstGeom prst="rect">
              <a:avLst/>
            </a:prstGeom>
            <a:solidFill>
              <a:srgbClr val="C0C0C0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666" name="Rectangle 51"/>
            <p:cNvSpPr>
              <a:spLocks noChangeArrowheads="1"/>
            </p:cNvSpPr>
            <p:nvPr/>
          </p:nvSpPr>
          <p:spPr bwMode="auto">
            <a:xfrm>
              <a:off x="4869" y="2271"/>
              <a:ext cx="246" cy="246"/>
            </a:xfrm>
            <a:prstGeom prst="rect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667" name="Rectangle 52"/>
            <p:cNvSpPr>
              <a:spLocks noChangeArrowheads="1"/>
            </p:cNvSpPr>
            <p:nvPr/>
          </p:nvSpPr>
          <p:spPr bwMode="auto">
            <a:xfrm>
              <a:off x="691" y="3745"/>
              <a:ext cx="246" cy="246"/>
            </a:xfrm>
            <a:prstGeom prst="rect">
              <a:avLst/>
            </a:prstGeom>
            <a:solidFill>
              <a:srgbClr val="C0C0C0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668" name="Rectangle 53"/>
            <p:cNvSpPr>
              <a:spLocks noChangeArrowheads="1"/>
            </p:cNvSpPr>
            <p:nvPr/>
          </p:nvSpPr>
          <p:spPr bwMode="auto">
            <a:xfrm>
              <a:off x="937" y="3745"/>
              <a:ext cx="246" cy="246"/>
            </a:xfrm>
            <a:prstGeom prst="rect">
              <a:avLst/>
            </a:prstGeom>
            <a:solidFill>
              <a:srgbClr val="C0C0C0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669" name="Rectangle 54"/>
            <p:cNvSpPr>
              <a:spLocks noChangeArrowheads="1"/>
            </p:cNvSpPr>
            <p:nvPr/>
          </p:nvSpPr>
          <p:spPr bwMode="auto">
            <a:xfrm>
              <a:off x="937" y="3499"/>
              <a:ext cx="246" cy="246"/>
            </a:xfrm>
            <a:prstGeom prst="rect">
              <a:avLst/>
            </a:prstGeom>
            <a:solidFill>
              <a:srgbClr val="C0C0C0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670" name="Rectangle 55"/>
            <p:cNvSpPr>
              <a:spLocks noChangeArrowheads="1"/>
            </p:cNvSpPr>
            <p:nvPr/>
          </p:nvSpPr>
          <p:spPr bwMode="auto">
            <a:xfrm>
              <a:off x="691" y="3254"/>
              <a:ext cx="246" cy="245"/>
            </a:xfrm>
            <a:prstGeom prst="rect">
              <a:avLst/>
            </a:prstGeom>
            <a:solidFill>
              <a:srgbClr val="C0C0C0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671" name="Rectangle 56"/>
            <p:cNvSpPr>
              <a:spLocks noChangeArrowheads="1"/>
            </p:cNvSpPr>
            <p:nvPr/>
          </p:nvSpPr>
          <p:spPr bwMode="auto">
            <a:xfrm>
              <a:off x="937" y="3008"/>
              <a:ext cx="246" cy="246"/>
            </a:xfrm>
            <a:prstGeom prst="rect">
              <a:avLst/>
            </a:prstGeom>
            <a:solidFill>
              <a:srgbClr val="C0C0C0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672" name="Rectangle 57"/>
            <p:cNvSpPr>
              <a:spLocks noChangeArrowheads="1"/>
            </p:cNvSpPr>
            <p:nvPr/>
          </p:nvSpPr>
          <p:spPr bwMode="auto">
            <a:xfrm>
              <a:off x="691" y="2762"/>
              <a:ext cx="246" cy="246"/>
            </a:xfrm>
            <a:prstGeom prst="rect">
              <a:avLst/>
            </a:prstGeom>
            <a:solidFill>
              <a:srgbClr val="C0C0C0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673" name="Rectangle 58"/>
            <p:cNvSpPr>
              <a:spLocks noChangeArrowheads="1"/>
            </p:cNvSpPr>
            <p:nvPr/>
          </p:nvSpPr>
          <p:spPr bwMode="auto">
            <a:xfrm>
              <a:off x="937" y="2517"/>
              <a:ext cx="246" cy="245"/>
            </a:xfrm>
            <a:prstGeom prst="rect">
              <a:avLst/>
            </a:prstGeom>
            <a:solidFill>
              <a:srgbClr val="C0C0C0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674" name="Rectangle 59"/>
            <p:cNvSpPr>
              <a:spLocks noChangeArrowheads="1"/>
            </p:cNvSpPr>
            <p:nvPr/>
          </p:nvSpPr>
          <p:spPr bwMode="auto">
            <a:xfrm>
              <a:off x="691" y="3499"/>
              <a:ext cx="246" cy="246"/>
            </a:xfrm>
            <a:prstGeom prst="rect">
              <a:avLst/>
            </a:prstGeom>
            <a:solidFill>
              <a:srgbClr val="C0C0C0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675" name="Rectangle 60"/>
            <p:cNvSpPr>
              <a:spLocks noChangeArrowheads="1"/>
            </p:cNvSpPr>
            <p:nvPr/>
          </p:nvSpPr>
          <p:spPr bwMode="auto">
            <a:xfrm>
              <a:off x="937" y="3254"/>
              <a:ext cx="246" cy="245"/>
            </a:xfrm>
            <a:prstGeom prst="rect">
              <a:avLst/>
            </a:prstGeom>
            <a:solidFill>
              <a:srgbClr val="C0C0C0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676" name="Rectangle 61"/>
            <p:cNvSpPr>
              <a:spLocks noChangeArrowheads="1"/>
            </p:cNvSpPr>
            <p:nvPr/>
          </p:nvSpPr>
          <p:spPr bwMode="auto">
            <a:xfrm>
              <a:off x="691" y="3008"/>
              <a:ext cx="246" cy="246"/>
            </a:xfrm>
            <a:prstGeom prst="rect">
              <a:avLst/>
            </a:prstGeom>
            <a:solidFill>
              <a:srgbClr val="C0C0C0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677" name="Rectangle 62"/>
            <p:cNvSpPr>
              <a:spLocks noChangeArrowheads="1"/>
            </p:cNvSpPr>
            <p:nvPr/>
          </p:nvSpPr>
          <p:spPr bwMode="auto">
            <a:xfrm>
              <a:off x="937" y="2762"/>
              <a:ext cx="246" cy="246"/>
            </a:xfrm>
            <a:prstGeom prst="rect">
              <a:avLst/>
            </a:prstGeom>
            <a:solidFill>
              <a:srgbClr val="C0C0C0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678" name="Rectangle 63"/>
            <p:cNvSpPr>
              <a:spLocks noChangeArrowheads="1"/>
            </p:cNvSpPr>
            <p:nvPr/>
          </p:nvSpPr>
          <p:spPr bwMode="auto">
            <a:xfrm>
              <a:off x="691" y="2517"/>
              <a:ext cx="246" cy="245"/>
            </a:xfrm>
            <a:prstGeom prst="rect">
              <a:avLst/>
            </a:prstGeom>
            <a:solidFill>
              <a:srgbClr val="C0C0C0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679" name="Rectangle 64"/>
            <p:cNvSpPr>
              <a:spLocks noChangeArrowheads="1"/>
            </p:cNvSpPr>
            <p:nvPr/>
          </p:nvSpPr>
          <p:spPr bwMode="auto">
            <a:xfrm>
              <a:off x="3640" y="2517"/>
              <a:ext cx="246" cy="245"/>
            </a:xfrm>
            <a:prstGeom prst="rect">
              <a:avLst/>
            </a:prstGeom>
            <a:solidFill>
              <a:srgbClr val="C0C0C0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680" name="Rectangle 65"/>
            <p:cNvSpPr>
              <a:spLocks noChangeArrowheads="1"/>
            </p:cNvSpPr>
            <p:nvPr/>
          </p:nvSpPr>
          <p:spPr bwMode="auto">
            <a:xfrm>
              <a:off x="3640" y="2762"/>
              <a:ext cx="246" cy="246"/>
            </a:xfrm>
            <a:prstGeom prst="rect">
              <a:avLst/>
            </a:prstGeom>
            <a:solidFill>
              <a:srgbClr val="C0C0C0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681" name="Rectangle 66"/>
            <p:cNvSpPr>
              <a:spLocks noChangeArrowheads="1"/>
            </p:cNvSpPr>
            <p:nvPr/>
          </p:nvSpPr>
          <p:spPr bwMode="auto">
            <a:xfrm>
              <a:off x="3886" y="2762"/>
              <a:ext cx="246" cy="246"/>
            </a:xfrm>
            <a:prstGeom prst="rect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682" name="Rectangle 67"/>
            <p:cNvSpPr>
              <a:spLocks noChangeArrowheads="1"/>
            </p:cNvSpPr>
            <p:nvPr/>
          </p:nvSpPr>
          <p:spPr bwMode="auto">
            <a:xfrm>
              <a:off x="3640" y="3008"/>
              <a:ext cx="246" cy="246"/>
            </a:xfrm>
            <a:prstGeom prst="rect">
              <a:avLst/>
            </a:prstGeom>
            <a:solidFill>
              <a:srgbClr val="C0C0C0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683" name="Rectangle 68"/>
            <p:cNvSpPr>
              <a:spLocks noChangeArrowheads="1"/>
            </p:cNvSpPr>
            <p:nvPr/>
          </p:nvSpPr>
          <p:spPr bwMode="auto">
            <a:xfrm>
              <a:off x="3640" y="3254"/>
              <a:ext cx="246" cy="245"/>
            </a:xfrm>
            <a:prstGeom prst="rect">
              <a:avLst/>
            </a:prstGeom>
            <a:solidFill>
              <a:srgbClr val="C0C0C0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684" name="Rectangle 69"/>
            <p:cNvSpPr>
              <a:spLocks noChangeArrowheads="1"/>
            </p:cNvSpPr>
            <p:nvPr/>
          </p:nvSpPr>
          <p:spPr bwMode="auto">
            <a:xfrm>
              <a:off x="3640" y="3499"/>
              <a:ext cx="246" cy="246"/>
            </a:xfrm>
            <a:prstGeom prst="rect">
              <a:avLst/>
            </a:prstGeom>
            <a:solidFill>
              <a:srgbClr val="C0C0C0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685" name="Rectangle 70"/>
            <p:cNvSpPr>
              <a:spLocks noChangeArrowheads="1"/>
            </p:cNvSpPr>
            <p:nvPr/>
          </p:nvSpPr>
          <p:spPr bwMode="auto">
            <a:xfrm>
              <a:off x="3886" y="3008"/>
              <a:ext cx="246" cy="246"/>
            </a:xfrm>
            <a:prstGeom prst="rect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686" name="Rectangle 71"/>
            <p:cNvSpPr>
              <a:spLocks noChangeArrowheads="1"/>
            </p:cNvSpPr>
            <p:nvPr/>
          </p:nvSpPr>
          <p:spPr bwMode="auto">
            <a:xfrm>
              <a:off x="3886" y="3254"/>
              <a:ext cx="246" cy="245"/>
            </a:xfrm>
            <a:prstGeom prst="rect">
              <a:avLst/>
            </a:prstGeom>
            <a:solidFill>
              <a:srgbClr val="A50021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687" name="Rectangle 72"/>
            <p:cNvSpPr>
              <a:spLocks noChangeArrowheads="1"/>
            </p:cNvSpPr>
            <p:nvPr/>
          </p:nvSpPr>
          <p:spPr bwMode="auto">
            <a:xfrm>
              <a:off x="3886" y="3499"/>
              <a:ext cx="246" cy="246"/>
            </a:xfrm>
            <a:prstGeom prst="rect">
              <a:avLst/>
            </a:prstGeom>
            <a:solidFill>
              <a:srgbClr val="A50021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688" name="Rectangle 73"/>
            <p:cNvSpPr>
              <a:spLocks noChangeArrowheads="1"/>
            </p:cNvSpPr>
            <p:nvPr/>
          </p:nvSpPr>
          <p:spPr bwMode="auto">
            <a:xfrm>
              <a:off x="4132" y="3008"/>
              <a:ext cx="246" cy="246"/>
            </a:xfrm>
            <a:prstGeom prst="rect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689" name="Rectangle 74"/>
            <p:cNvSpPr>
              <a:spLocks noChangeArrowheads="1"/>
            </p:cNvSpPr>
            <p:nvPr/>
          </p:nvSpPr>
          <p:spPr bwMode="auto">
            <a:xfrm>
              <a:off x="4132" y="3254"/>
              <a:ext cx="246" cy="245"/>
            </a:xfrm>
            <a:prstGeom prst="rect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690" name="Rectangle 75"/>
            <p:cNvSpPr>
              <a:spLocks noChangeArrowheads="1"/>
            </p:cNvSpPr>
            <p:nvPr/>
          </p:nvSpPr>
          <p:spPr bwMode="auto">
            <a:xfrm>
              <a:off x="4132" y="3499"/>
              <a:ext cx="246" cy="246"/>
            </a:xfrm>
            <a:prstGeom prst="rect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26691" name="Group 76"/>
            <p:cNvGrpSpPr>
              <a:grpSpLocks/>
            </p:cNvGrpSpPr>
            <p:nvPr/>
          </p:nvGrpSpPr>
          <p:grpSpPr bwMode="auto">
            <a:xfrm>
              <a:off x="691" y="2271"/>
              <a:ext cx="4424" cy="1474"/>
              <a:chOff x="727" y="2262"/>
              <a:chExt cx="4424" cy="1474"/>
            </a:xfrm>
          </p:grpSpPr>
          <p:sp>
            <p:nvSpPr>
              <p:cNvPr id="26732" name="Rectangle 77"/>
              <p:cNvSpPr>
                <a:spLocks noChangeArrowheads="1"/>
              </p:cNvSpPr>
              <p:nvPr/>
            </p:nvSpPr>
            <p:spPr bwMode="auto">
              <a:xfrm>
                <a:off x="727" y="2262"/>
                <a:ext cx="246" cy="246"/>
              </a:xfrm>
              <a:prstGeom prst="rect">
                <a:avLst/>
              </a:prstGeom>
              <a:solidFill>
                <a:srgbClr val="000066"/>
              </a:solidFill>
              <a:ln w="254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733" name="Rectangle 78"/>
              <p:cNvSpPr>
                <a:spLocks noChangeArrowheads="1"/>
              </p:cNvSpPr>
              <p:nvPr/>
            </p:nvSpPr>
            <p:spPr bwMode="auto">
              <a:xfrm>
                <a:off x="4905" y="2262"/>
                <a:ext cx="246" cy="246"/>
              </a:xfrm>
              <a:prstGeom prst="rect">
                <a:avLst/>
              </a:prstGeom>
              <a:solidFill>
                <a:srgbClr val="000066"/>
              </a:solidFill>
              <a:ln w="254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734" name="Rectangle 79"/>
              <p:cNvSpPr>
                <a:spLocks noChangeArrowheads="1"/>
              </p:cNvSpPr>
              <p:nvPr/>
            </p:nvSpPr>
            <p:spPr bwMode="auto">
              <a:xfrm>
                <a:off x="3922" y="2508"/>
                <a:ext cx="246" cy="245"/>
              </a:xfrm>
              <a:prstGeom prst="rect">
                <a:avLst/>
              </a:prstGeom>
              <a:solidFill>
                <a:srgbClr val="000066"/>
              </a:solidFill>
              <a:ln w="254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735" name="Rectangle 80"/>
              <p:cNvSpPr>
                <a:spLocks noChangeArrowheads="1"/>
              </p:cNvSpPr>
              <p:nvPr/>
            </p:nvSpPr>
            <p:spPr bwMode="auto">
              <a:xfrm>
                <a:off x="4168" y="2508"/>
                <a:ext cx="246" cy="245"/>
              </a:xfrm>
              <a:prstGeom prst="rect">
                <a:avLst/>
              </a:prstGeom>
              <a:solidFill>
                <a:srgbClr val="000066"/>
              </a:solidFill>
              <a:ln w="254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736" name="Rectangle 81"/>
              <p:cNvSpPr>
                <a:spLocks noChangeArrowheads="1"/>
              </p:cNvSpPr>
              <p:nvPr/>
            </p:nvSpPr>
            <p:spPr bwMode="auto">
              <a:xfrm>
                <a:off x="4414" y="2508"/>
                <a:ext cx="245" cy="245"/>
              </a:xfrm>
              <a:prstGeom prst="rect">
                <a:avLst/>
              </a:prstGeom>
              <a:solidFill>
                <a:srgbClr val="000066"/>
              </a:solidFill>
              <a:ln w="254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737" name="Rectangle 82"/>
              <p:cNvSpPr>
                <a:spLocks noChangeArrowheads="1"/>
              </p:cNvSpPr>
              <p:nvPr/>
            </p:nvSpPr>
            <p:spPr bwMode="auto">
              <a:xfrm>
                <a:off x="4168" y="2753"/>
                <a:ext cx="246" cy="246"/>
              </a:xfrm>
              <a:prstGeom prst="rect">
                <a:avLst/>
              </a:prstGeom>
              <a:solidFill>
                <a:srgbClr val="000066"/>
              </a:solidFill>
              <a:ln w="254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738" name="Rectangle 83"/>
              <p:cNvSpPr>
                <a:spLocks noChangeArrowheads="1"/>
              </p:cNvSpPr>
              <p:nvPr/>
            </p:nvSpPr>
            <p:spPr bwMode="auto">
              <a:xfrm>
                <a:off x="4905" y="2508"/>
                <a:ext cx="246" cy="245"/>
              </a:xfrm>
              <a:prstGeom prst="rect">
                <a:avLst/>
              </a:prstGeom>
              <a:solidFill>
                <a:srgbClr val="000066"/>
              </a:solidFill>
              <a:ln w="254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739" name="Rectangle 84"/>
              <p:cNvSpPr>
                <a:spLocks noChangeArrowheads="1"/>
              </p:cNvSpPr>
              <p:nvPr/>
            </p:nvSpPr>
            <p:spPr bwMode="auto">
              <a:xfrm>
                <a:off x="4905" y="2753"/>
                <a:ext cx="246" cy="246"/>
              </a:xfrm>
              <a:prstGeom prst="rect">
                <a:avLst/>
              </a:prstGeom>
              <a:solidFill>
                <a:srgbClr val="000066"/>
              </a:solidFill>
              <a:ln w="254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740" name="Rectangle 85"/>
              <p:cNvSpPr>
                <a:spLocks noChangeArrowheads="1"/>
              </p:cNvSpPr>
              <p:nvPr/>
            </p:nvSpPr>
            <p:spPr bwMode="auto">
              <a:xfrm>
                <a:off x="4905" y="2999"/>
                <a:ext cx="246" cy="246"/>
              </a:xfrm>
              <a:prstGeom prst="rect">
                <a:avLst/>
              </a:prstGeom>
              <a:solidFill>
                <a:srgbClr val="000066"/>
              </a:solidFill>
              <a:ln w="254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741" name="Rectangle 86"/>
              <p:cNvSpPr>
                <a:spLocks noChangeArrowheads="1"/>
              </p:cNvSpPr>
              <p:nvPr/>
            </p:nvSpPr>
            <p:spPr bwMode="auto">
              <a:xfrm>
                <a:off x="4905" y="3245"/>
                <a:ext cx="246" cy="245"/>
              </a:xfrm>
              <a:prstGeom prst="rect">
                <a:avLst/>
              </a:prstGeom>
              <a:solidFill>
                <a:srgbClr val="000066"/>
              </a:solidFill>
              <a:ln w="254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742" name="Rectangle 87"/>
              <p:cNvSpPr>
                <a:spLocks noChangeArrowheads="1"/>
              </p:cNvSpPr>
              <p:nvPr/>
            </p:nvSpPr>
            <p:spPr bwMode="auto">
              <a:xfrm>
                <a:off x="4905" y="3490"/>
                <a:ext cx="246" cy="246"/>
              </a:xfrm>
              <a:prstGeom prst="rect">
                <a:avLst/>
              </a:prstGeom>
              <a:solidFill>
                <a:srgbClr val="000066"/>
              </a:solidFill>
              <a:ln w="254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743" name="Rectangle 88"/>
              <p:cNvSpPr>
                <a:spLocks noChangeArrowheads="1"/>
              </p:cNvSpPr>
              <p:nvPr/>
            </p:nvSpPr>
            <p:spPr bwMode="auto">
              <a:xfrm>
                <a:off x="4659" y="2508"/>
                <a:ext cx="246" cy="245"/>
              </a:xfrm>
              <a:prstGeom prst="rect">
                <a:avLst/>
              </a:prstGeom>
              <a:solidFill>
                <a:srgbClr val="000066"/>
              </a:solidFill>
              <a:ln w="254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744" name="Rectangle 89"/>
              <p:cNvSpPr>
                <a:spLocks noChangeArrowheads="1"/>
              </p:cNvSpPr>
              <p:nvPr/>
            </p:nvSpPr>
            <p:spPr bwMode="auto">
              <a:xfrm>
                <a:off x="4659" y="2753"/>
                <a:ext cx="246" cy="246"/>
              </a:xfrm>
              <a:prstGeom prst="rect">
                <a:avLst/>
              </a:prstGeom>
              <a:solidFill>
                <a:srgbClr val="000066"/>
              </a:solidFill>
              <a:ln w="254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745" name="Rectangle 90"/>
              <p:cNvSpPr>
                <a:spLocks noChangeArrowheads="1"/>
              </p:cNvSpPr>
              <p:nvPr/>
            </p:nvSpPr>
            <p:spPr bwMode="auto">
              <a:xfrm>
                <a:off x="4414" y="2753"/>
                <a:ext cx="245" cy="246"/>
              </a:xfrm>
              <a:prstGeom prst="rect">
                <a:avLst/>
              </a:prstGeom>
              <a:solidFill>
                <a:srgbClr val="000066"/>
              </a:solidFill>
              <a:ln w="254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746" name="Rectangle 91"/>
              <p:cNvSpPr>
                <a:spLocks noChangeArrowheads="1"/>
              </p:cNvSpPr>
              <p:nvPr/>
            </p:nvSpPr>
            <p:spPr bwMode="auto">
              <a:xfrm>
                <a:off x="4659" y="2999"/>
                <a:ext cx="246" cy="246"/>
              </a:xfrm>
              <a:prstGeom prst="rect">
                <a:avLst/>
              </a:prstGeom>
              <a:solidFill>
                <a:srgbClr val="000066"/>
              </a:solidFill>
              <a:ln w="254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747" name="Rectangle 92"/>
              <p:cNvSpPr>
                <a:spLocks noChangeArrowheads="1"/>
              </p:cNvSpPr>
              <p:nvPr/>
            </p:nvSpPr>
            <p:spPr bwMode="auto">
              <a:xfrm>
                <a:off x="4414" y="2999"/>
                <a:ext cx="245" cy="246"/>
              </a:xfrm>
              <a:prstGeom prst="rect">
                <a:avLst/>
              </a:prstGeom>
              <a:solidFill>
                <a:srgbClr val="000066"/>
              </a:solidFill>
              <a:ln w="254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748" name="Rectangle 93"/>
              <p:cNvSpPr>
                <a:spLocks noChangeArrowheads="1"/>
              </p:cNvSpPr>
              <p:nvPr/>
            </p:nvSpPr>
            <p:spPr bwMode="auto">
              <a:xfrm>
                <a:off x="4659" y="3245"/>
                <a:ext cx="246" cy="245"/>
              </a:xfrm>
              <a:prstGeom prst="rect">
                <a:avLst/>
              </a:prstGeom>
              <a:solidFill>
                <a:srgbClr val="000066"/>
              </a:solidFill>
              <a:ln w="254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6692" name="Rectangle 94"/>
            <p:cNvSpPr>
              <a:spLocks noChangeArrowheads="1"/>
            </p:cNvSpPr>
            <p:nvPr/>
          </p:nvSpPr>
          <p:spPr bwMode="auto">
            <a:xfrm>
              <a:off x="4623" y="3499"/>
              <a:ext cx="246" cy="246"/>
            </a:xfrm>
            <a:prstGeom prst="rect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693" name="Rectangle 95"/>
            <p:cNvSpPr>
              <a:spLocks noChangeArrowheads="1"/>
            </p:cNvSpPr>
            <p:nvPr/>
          </p:nvSpPr>
          <p:spPr bwMode="auto">
            <a:xfrm>
              <a:off x="4378" y="3254"/>
              <a:ext cx="245" cy="245"/>
            </a:xfrm>
            <a:prstGeom prst="rect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694" name="Rectangle 96"/>
            <p:cNvSpPr>
              <a:spLocks noChangeArrowheads="1"/>
            </p:cNvSpPr>
            <p:nvPr/>
          </p:nvSpPr>
          <p:spPr bwMode="auto">
            <a:xfrm>
              <a:off x="4378" y="3499"/>
              <a:ext cx="245" cy="246"/>
            </a:xfrm>
            <a:prstGeom prst="rect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695" name="Rectangle 97"/>
            <p:cNvSpPr>
              <a:spLocks noChangeArrowheads="1"/>
            </p:cNvSpPr>
            <p:nvPr/>
          </p:nvSpPr>
          <p:spPr bwMode="auto">
            <a:xfrm>
              <a:off x="3395" y="3008"/>
              <a:ext cx="245" cy="246"/>
            </a:xfrm>
            <a:prstGeom prst="rect">
              <a:avLst/>
            </a:prstGeom>
            <a:solidFill>
              <a:srgbClr val="C0C0C0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696" name="Rectangle 98"/>
            <p:cNvSpPr>
              <a:spLocks noChangeArrowheads="1"/>
            </p:cNvSpPr>
            <p:nvPr/>
          </p:nvSpPr>
          <p:spPr bwMode="auto">
            <a:xfrm>
              <a:off x="3395" y="3254"/>
              <a:ext cx="245" cy="245"/>
            </a:xfrm>
            <a:prstGeom prst="rect">
              <a:avLst/>
            </a:prstGeom>
            <a:solidFill>
              <a:srgbClr val="C0C0C0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697" name="Rectangle 99"/>
            <p:cNvSpPr>
              <a:spLocks noChangeArrowheads="1"/>
            </p:cNvSpPr>
            <p:nvPr/>
          </p:nvSpPr>
          <p:spPr bwMode="auto">
            <a:xfrm>
              <a:off x="3395" y="3499"/>
              <a:ext cx="245" cy="246"/>
            </a:xfrm>
            <a:prstGeom prst="rect">
              <a:avLst/>
            </a:prstGeom>
            <a:solidFill>
              <a:srgbClr val="A50021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698" name="Rectangle 100"/>
            <p:cNvSpPr>
              <a:spLocks noChangeArrowheads="1"/>
            </p:cNvSpPr>
            <p:nvPr/>
          </p:nvSpPr>
          <p:spPr bwMode="auto">
            <a:xfrm>
              <a:off x="3149" y="3008"/>
              <a:ext cx="246" cy="246"/>
            </a:xfrm>
            <a:prstGeom prst="rect">
              <a:avLst/>
            </a:prstGeom>
            <a:solidFill>
              <a:srgbClr val="A50021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699" name="Rectangle 101"/>
            <p:cNvSpPr>
              <a:spLocks noChangeArrowheads="1"/>
            </p:cNvSpPr>
            <p:nvPr/>
          </p:nvSpPr>
          <p:spPr bwMode="auto">
            <a:xfrm>
              <a:off x="3149" y="3254"/>
              <a:ext cx="246" cy="245"/>
            </a:xfrm>
            <a:prstGeom prst="rect">
              <a:avLst/>
            </a:prstGeom>
            <a:solidFill>
              <a:srgbClr val="C0C0C0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700" name="Rectangle 102"/>
            <p:cNvSpPr>
              <a:spLocks noChangeArrowheads="1"/>
            </p:cNvSpPr>
            <p:nvPr/>
          </p:nvSpPr>
          <p:spPr bwMode="auto">
            <a:xfrm>
              <a:off x="3149" y="3499"/>
              <a:ext cx="246" cy="246"/>
            </a:xfrm>
            <a:prstGeom prst="rect">
              <a:avLst/>
            </a:prstGeom>
            <a:solidFill>
              <a:srgbClr val="A50021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701" name="Rectangle 103"/>
            <p:cNvSpPr>
              <a:spLocks noChangeArrowheads="1"/>
            </p:cNvSpPr>
            <p:nvPr/>
          </p:nvSpPr>
          <p:spPr bwMode="auto">
            <a:xfrm>
              <a:off x="2903" y="3008"/>
              <a:ext cx="246" cy="246"/>
            </a:xfrm>
            <a:prstGeom prst="rect">
              <a:avLst/>
            </a:prstGeom>
            <a:solidFill>
              <a:srgbClr val="A50021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702" name="Rectangle 104"/>
            <p:cNvSpPr>
              <a:spLocks noChangeArrowheads="1"/>
            </p:cNvSpPr>
            <p:nvPr/>
          </p:nvSpPr>
          <p:spPr bwMode="auto">
            <a:xfrm>
              <a:off x="2903" y="3254"/>
              <a:ext cx="246" cy="245"/>
            </a:xfrm>
            <a:prstGeom prst="rect">
              <a:avLst/>
            </a:prstGeom>
            <a:solidFill>
              <a:srgbClr val="A50021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703" name="Rectangle 105"/>
            <p:cNvSpPr>
              <a:spLocks noChangeArrowheads="1"/>
            </p:cNvSpPr>
            <p:nvPr/>
          </p:nvSpPr>
          <p:spPr bwMode="auto">
            <a:xfrm>
              <a:off x="2903" y="3499"/>
              <a:ext cx="246" cy="246"/>
            </a:xfrm>
            <a:prstGeom prst="rect">
              <a:avLst/>
            </a:prstGeom>
            <a:solidFill>
              <a:srgbClr val="A50021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704" name="Rectangle 106"/>
            <p:cNvSpPr>
              <a:spLocks noChangeArrowheads="1"/>
            </p:cNvSpPr>
            <p:nvPr/>
          </p:nvSpPr>
          <p:spPr bwMode="auto">
            <a:xfrm>
              <a:off x="1183" y="3008"/>
              <a:ext cx="245" cy="246"/>
            </a:xfrm>
            <a:prstGeom prst="rect">
              <a:avLst/>
            </a:prstGeom>
            <a:solidFill>
              <a:srgbClr val="A50021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705" name="Rectangle 107"/>
            <p:cNvSpPr>
              <a:spLocks noChangeArrowheads="1"/>
            </p:cNvSpPr>
            <p:nvPr/>
          </p:nvSpPr>
          <p:spPr bwMode="auto">
            <a:xfrm>
              <a:off x="1183" y="3254"/>
              <a:ext cx="245" cy="245"/>
            </a:xfrm>
            <a:prstGeom prst="rect">
              <a:avLst/>
            </a:prstGeom>
            <a:solidFill>
              <a:srgbClr val="A50021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706" name="Rectangle 108"/>
            <p:cNvSpPr>
              <a:spLocks noChangeArrowheads="1"/>
            </p:cNvSpPr>
            <p:nvPr/>
          </p:nvSpPr>
          <p:spPr bwMode="auto">
            <a:xfrm>
              <a:off x="1183" y="3499"/>
              <a:ext cx="245" cy="246"/>
            </a:xfrm>
            <a:prstGeom prst="rect">
              <a:avLst/>
            </a:prstGeom>
            <a:solidFill>
              <a:srgbClr val="A50021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707" name="Rectangle 109"/>
            <p:cNvSpPr>
              <a:spLocks noChangeArrowheads="1"/>
            </p:cNvSpPr>
            <p:nvPr/>
          </p:nvSpPr>
          <p:spPr bwMode="auto">
            <a:xfrm>
              <a:off x="1183" y="3745"/>
              <a:ext cx="245" cy="246"/>
            </a:xfrm>
            <a:prstGeom prst="rect">
              <a:avLst/>
            </a:prstGeom>
            <a:solidFill>
              <a:srgbClr val="A50021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708" name="Rectangle 110"/>
            <p:cNvSpPr>
              <a:spLocks noChangeArrowheads="1"/>
            </p:cNvSpPr>
            <p:nvPr/>
          </p:nvSpPr>
          <p:spPr bwMode="auto">
            <a:xfrm>
              <a:off x="1428" y="3008"/>
              <a:ext cx="246" cy="246"/>
            </a:xfrm>
            <a:prstGeom prst="rect">
              <a:avLst/>
            </a:prstGeom>
            <a:solidFill>
              <a:srgbClr val="A50021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709" name="Rectangle 111"/>
            <p:cNvSpPr>
              <a:spLocks noChangeArrowheads="1"/>
            </p:cNvSpPr>
            <p:nvPr/>
          </p:nvSpPr>
          <p:spPr bwMode="auto">
            <a:xfrm>
              <a:off x="1428" y="3254"/>
              <a:ext cx="246" cy="245"/>
            </a:xfrm>
            <a:prstGeom prst="rect">
              <a:avLst/>
            </a:prstGeom>
            <a:solidFill>
              <a:srgbClr val="A50021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710" name="Rectangle 112"/>
            <p:cNvSpPr>
              <a:spLocks noChangeArrowheads="1"/>
            </p:cNvSpPr>
            <p:nvPr/>
          </p:nvSpPr>
          <p:spPr bwMode="auto">
            <a:xfrm>
              <a:off x="1428" y="3499"/>
              <a:ext cx="246" cy="246"/>
            </a:xfrm>
            <a:prstGeom prst="rect">
              <a:avLst/>
            </a:prstGeom>
            <a:solidFill>
              <a:srgbClr val="A50021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711" name="Rectangle 113"/>
            <p:cNvSpPr>
              <a:spLocks noChangeArrowheads="1"/>
            </p:cNvSpPr>
            <p:nvPr/>
          </p:nvSpPr>
          <p:spPr bwMode="auto">
            <a:xfrm>
              <a:off x="1428" y="3745"/>
              <a:ext cx="246" cy="246"/>
            </a:xfrm>
            <a:prstGeom prst="rect">
              <a:avLst/>
            </a:prstGeom>
            <a:solidFill>
              <a:srgbClr val="A50021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712" name="Rectangle 114"/>
            <p:cNvSpPr>
              <a:spLocks noChangeArrowheads="1"/>
            </p:cNvSpPr>
            <p:nvPr/>
          </p:nvSpPr>
          <p:spPr bwMode="auto">
            <a:xfrm>
              <a:off x="1674" y="3008"/>
              <a:ext cx="246" cy="246"/>
            </a:xfrm>
            <a:prstGeom prst="rect">
              <a:avLst/>
            </a:prstGeom>
            <a:solidFill>
              <a:srgbClr val="A50021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713" name="Rectangle 115"/>
            <p:cNvSpPr>
              <a:spLocks noChangeArrowheads="1"/>
            </p:cNvSpPr>
            <p:nvPr/>
          </p:nvSpPr>
          <p:spPr bwMode="auto">
            <a:xfrm>
              <a:off x="1674" y="3254"/>
              <a:ext cx="246" cy="245"/>
            </a:xfrm>
            <a:prstGeom prst="rect">
              <a:avLst/>
            </a:prstGeom>
            <a:solidFill>
              <a:srgbClr val="A50021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714" name="Rectangle 116"/>
            <p:cNvSpPr>
              <a:spLocks noChangeArrowheads="1"/>
            </p:cNvSpPr>
            <p:nvPr/>
          </p:nvSpPr>
          <p:spPr bwMode="auto">
            <a:xfrm>
              <a:off x="1674" y="3499"/>
              <a:ext cx="246" cy="246"/>
            </a:xfrm>
            <a:prstGeom prst="rect">
              <a:avLst/>
            </a:prstGeom>
            <a:solidFill>
              <a:srgbClr val="A50021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715" name="Rectangle 117"/>
            <p:cNvSpPr>
              <a:spLocks noChangeArrowheads="1"/>
            </p:cNvSpPr>
            <p:nvPr/>
          </p:nvSpPr>
          <p:spPr bwMode="auto">
            <a:xfrm>
              <a:off x="1674" y="3745"/>
              <a:ext cx="246" cy="246"/>
            </a:xfrm>
            <a:prstGeom prst="rect">
              <a:avLst/>
            </a:prstGeom>
            <a:solidFill>
              <a:srgbClr val="A50021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716" name="Rectangle 118"/>
            <p:cNvSpPr>
              <a:spLocks noChangeArrowheads="1"/>
            </p:cNvSpPr>
            <p:nvPr/>
          </p:nvSpPr>
          <p:spPr bwMode="auto">
            <a:xfrm>
              <a:off x="1920" y="3008"/>
              <a:ext cx="246" cy="246"/>
            </a:xfrm>
            <a:prstGeom prst="rect">
              <a:avLst/>
            </a:prstGeom>
            <a:solidFill>
              <a:srgbClr val="A50021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717" name="Rectangle 119"/>
            <p:cNvSpPr>
              <a:spLocks noChangeArrowheads="1"/>
            </p:cNvSpPr>
            <p:nvPr/>
          </p:nvSpPr>
          <p:spPr bwMode="auto">
            <a:xfrm>
              <a:off x="1920" y="3254"/>
              <a:ext cx="246" cy="245"/>
            </a:xfrm>
            <a:prstGeom prst="rect">
              <a:avLst/>
            </a:prstGeom>
            <a:solidFill>
              <a:srgbClr val="A50021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718" name="Rectangle 120"/>
            <p:cNvSpPr>
              <a:spLocks noChangeArrowheads="1"/>
            </p:cNvSpPr>
            <p:nvPr/>
          </p:nvSpPr>
          <p:spPr bwMode="auto">
            <a:xfrm>
              <a:off x="1920" y="3499"/>
              <a:ext cx="246" cy="246"/>
            </a:xfrm>
            <a:prstGeom prst="rect">
              <a:avLst/>
            </a:prstGeom>
            <a:solidFill>
              <a:srgbClr val="A50021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719" name="Rectangle 121"/>
            <p:cNvSpPr>
              <a:spLocks noChangeArrowheads="1"/>
            </p:cNvSpPr>
            <p:nvPr/>
          </p:nvSpPr>
          <p:spPr bwMode="auto">
            <a:xfrm>
              <a:off x="1920" y="3745"/>
              <a:ext cx="246" cy="246"/>
            </a:xfrm>
            <a:prstGeom prst="rect">
              <a:avLst/>
            </a:prstGeom>
            <a:solidFill>
              <a:srgbClr val="A50021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720" name="Rectangle 122"/>
            <p:cNvSpPr>
              <a:spLocks noChangeArrowheads="1"/>
            </p:cNvSpPr>
            <p:nvPr/>
          </p:nvSpPr>
          <p:spPr bwMode="auto">
            <a:xfrm>
              <a:off x="2166" y="3008"/>
              <a:ext cx="245" cy="246"/>
            </a:xfrm>
            <a:prstGeom prst="rect">
              <a:avLst/>
            </a:prstGeom>
            <a:solidFill>
              <a:srgbClr val="A50021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721" name="Rectangle 123"/>
            <p:cNvSpPr>
              <a:spLocks noChangeArrowheads="1"/>
            </p:cNvSpPr>
            <p:nvPr/>
          </p:nvSpPr>
          <p:spPr bwMode="auto">
            <a:xfrm>
              <a:off x="2166" y="3254"/>
              <a:ext cx="245" cy="245"/>
            </a:xfrm>
            <a:prstGeom prst="rect">
              <a:avLst/>
            </a:prstGeom>
            <a:solidFill>
              <a:srgbClr val="A50021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722" name="Rectangle 124"/>
            <p:cNvSpPr>
              <a:spLocks noChangeArrowheads="1"/>
            </p:cNvSpPr>
            <p:nvPr/>
          </p:nvSpPr>
          <p:spPr bwMode="auto">
            <a:xfrm>
              <a:off x="2166" y="3499"/>
              <a:ext cx="245" cy="246"/>
            </a:xfrm>
            <a:prstGeom prst="rect">
              <a:avLst/>
            </a:prstGeom>
            <a:solidFill>
              <a:srgbClr val="A50021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723" name="Rectangle 125"/>
            <p:cNvSpPr>
              <a:spLocks noChangeArrowheads="1"/>
            </p:cNvSpPr>
            <p:nvPr/>
          </p:nvSpPr>
          <p:spPr bwMode="auto">
            <a:xfrm>
              <a:off x="2166" y="3745"/>
              <a:ext cx="245" cy="246"/>
            </a:xfrm>
            <a:prstGeom prst="rect">
              <a:avLst/>
            </a:prstGeom>
            <a:solidFill>
              <a:srgbClr val="A50021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724" name="Rectangle 126"/>
            <p:cNvSpPr>
              <a:spLocks noChangeArrowheads="1"/>
            </p:cNvSpPr>
            <p:nvPr/>
          </p:nvSpPr>
          <p:spPr bwMode="auto">
            <a:xfrm>
              <a:off x="2411" y="3008"/>
              <a:ext cx="246" cy="246"/>
            </a:xfrm>
            <a:prstGeom prst="rect">
              <a:avLst/>
            </a:prstGeom>
            <a:solidFill>
              <a:srgbClr val="A50021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725" name="Rectangle 127"/>
            <p:cNvSpPr>
              <a:spLocks noChangeArrowheads="1"/>
            </p:cNvSpPr>
            <p:nvPr/>
          </p:nvSpPr>
          <p:spPr bwMode="auto">
            <a:xfrm>
              <a:off x="2411" y="3254"/>
              <a:ext cx="246" cy="245"/>
            </a:xfrm>
            <a:prstGeom prst="rect">
              <a:avLst/>
            </a:prstGeom>
            <a:solidFill>
              <a:srgbClr val="A50021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726" name="Rectangle 128"/>
            <p:cNvSpPr>
              <a:spLocks noChangeArrowheads="1"/>
            </p:cNvSpPr>
            <p:nvPr/>
          </p:nvSpPr>
          <p:spPr bwMode="auto">
            <a:xfrm>
              <a:off x="2411" y="3499"/>
              <a:ext cx="246" cy="246"/>
            </a:xfrm>
            <a:prstGeom prst="rect">
              <a:avLst/>
            </a:prstGeom>
            <a:solidFill>
              <a:srgbClr val="A50021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727" name="Rectangle 129"/>
            <p:cNvSpPr>
              <a:spLocks noChangeArrowheads="1"/>
            </p:cNvSpPr>
            <p:nvPr/>
          </p:nvSpPr>
          <p:spPr bwMode="auto">
            <a:xfrm>
              <a:off x="2411" y="3745"/>
              <a:ext cx="246" cy="246"/>
            </a:xfrm>
            <a:prstGeom prst="rect">
              <a:avLst/>
            </a:prstGeom>
            <a:solidFill>
              <a:srgbClr val="A50021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728" name="Rectangle 130"/>
            <p:cNvSpPr>
              <a:spLocks noChangeArrowheads="1"/>
            </p:cNvSpPr>
            <p:nvPr/>
          </p:nvSpPr>
          <p:spPr bwMode="auto">
            <a:xfrm>
              <a:off x="2657" y="3008"/>
              <a:ext cx="246" cy="246"/>
            </a:xfrm>
            <a:prstGeom prst="rect">
              <a:avLst/>
            </a:prstGeom>
            <a:solidFill>
              <a:srgbClr val="A50021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729" name="Rectangle 131"/>
            <p:cNvSpPr>
              <a:spLocks noChangeArrowheads="1"/>
            </p:cNvSpPr>
            <p:nvPr/>
          </p:nvSpPr>
          <p:spPr bwMode="auto">
            <a:xfrm>
              <a:off x="2657" y="3254"/>
              <a:ext cx="246" cy="245"/>
            </a:xfrm>
            <a:prstGeom prst="rect">
              <a:avLst/>
            </a:prstGeom>
            <a:solidFill>
              <a:srgbClr val="A50021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730" name="Rectangle 132"/>
            <p:cNvSpPr>
              <a:spLocks noChangeArrowheads="1"/>
            </p:cNvSpPr>
            <p:nvPr/>
          </p:nvSpPr>
          <p:spPr bwMode="auto">
            <a:xfrm>
              <a:off x="2657" y="3499"/>
              <a:ext cx="246" cy="246"/>
            </a:xfrm>
            <a:prstGeom prst="rect">
              <a:avLst/>
            </a:prstGeom>
            <a:solidFill>
              <a:srgbClr val="A50021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731" name="Rectangle 133"/>
            <p:cNvSpPr>
              <a:spLocks noChangeArrowheads="1"/>
            </p:cNvSpPr>
            <p:nvPr/>
          </p:nvSpPr>
          <p:spPr bwMode="auto">
            <a:xfrm>
              <a:off x="2657" y="3745"/>
              <a:ext cx="246" cy="246"/>
            </a:xfrm>
            <a:prstGeom prst="rect">
              <a:avLst/>
            </a:prstGeom>
            <a:solidFill>
              <a:srgbClr val="A50021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6627" name="Rectangle 6"/>
          <p:cNvSpPr>
            <a:spLocks noChangeArrowheads="1"/>
          </p:cNvSpPr>
          <p:nvPr/>
        </p:nvSpPr>
        <p:spPr bwMode="auto">
          <a:xfrm>
            <a:off x="760413" y="1116013"/>
            <a:ext cx="22955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800" b="0"/>
              <a:t>EXAMPLES:</a:t>
            </a:r>
            <a:r>
              <a:rPr lang="en-US" sz="2800"/>
              <a:t> </a:t>
            </a:r>
          </a:p>
        </p:txBody>
      </p:sp>
      <p:sp>
        <p:nvSpPr>
          <p:cNvPr id="71687" name="Rectangle 7"/>
          <p:cNvSpPr>
            <a:spLocks noChangeArrowheads="1"/>
          </p:cNvSpPr>
          <p:nvPr/>
        </p:nvSpPr>
        <p:spPr bwMode="auto">
          <a:xfrm>
            <a:off x="1100138" y="2622550"/>
            <a:ext cx="2601912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800" b="0">
                <a:solidFill>
                  <a:srgbClr val="000066"/>
                </a:solidFill>
              </a:rPr>
              <a:t>carbon dioxide</a:t>
            </a:r>
            <a:r>
              <a:rPr lang="en-US" sz="2800">
                <a:solidFill>
                  <a:srgbClr val="000066"/>
                </a:solidFill>
              </a:rPr>
              <a:t> </a:t>
            </a:r>
          </a:p>
        </p:txBody>
      </p:sp>
      <p:sp>
        <p:nvSpPr>
          <p:cNvPr id="71688" name="Rectangle 8"/>
          <p:cNvSpPr>
            <a:spLocks noChangeArrowheads="1"/>
          </p:cNvSpPr>
          <p:nvPr/>
        </p:nvSpPr>
        <p:spPr bwMode="auto">
          <a:xfrm>
            <a:off x="1104900" y="3190875"/>
            <a:ext cx="8159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800" b="0">
                <a:solidFill>
                  <a:srgbClr val="000066"/>
                </a:solidFill>
              </a:rPr>
              <a:t>CO</a:t>
            </a:r>
            <a:r>
              <a:rPr lang="en-US" sz="2800">
                <a:solidFill>
                  <a:srgbClr val="000066"/>
                </a:solidFill>
              </a:rPr>
              <a:t> </a:t>
            </a:r>
          </a:p>
        </p:txBody>
      </p:sp>
      <p:sp>
        <p:nvSpPr>
          <p:cNvPr id="71689" name="Rectangle 9"/>
          <p:cNvSpPr>
            <a:spLocks noChangeArrowheads="1"/>
          </p:cNvSpPr>
          <p:nvPr/>
        </p:nvSpPr>
        <p:spPr bwMode="auto">
          <a:xfrm>
            <a:off x="1098550" y="3741738"/>
            <a:ext cx="3097213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800" b="0">
                <a:solidFill>
                  <a:srgbClr val="000066"/>
                </a:solidFill>
              </a:rPr>
              <a:t>dinitrogen trioxide</a:t>
            </a:r>
            <a:r>
              <a:rPr lang="en-US" sz="2800">
                <a:solidFill>
                  <a:srgbClr val="000066"/>
                </a:solidFill>
              </a:rPr>
              <a:t> </a:t>
            </a:r>
          </a:p>
        </p:txBody>
      </p:sp>
      <p:sp>
        <p:nvSpPr>
          <p:cNvPr id="71690" name="Rectangle 10"/>
          <p:cNvSpPr>
            <a:spLocks noChangeArrowheads="1"/>
          </p:cNvSpPr>
          <p:nvPr/>
        </p:nvSpPr>
        <p:spPr bwMode="auto">
          <a:xfrm>
            <a:off x="1108075" y="4370388"/>
            <a:ext cx="10858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800" b="0">
                <a:solidFill>
                  <a:srgbClr val="000066"/>
                </a:solidFill>
              </a:rPr>
              <a:t>N</a:t>
            </a:r>
            <a:r>
              <a:rPr lang="en-US" sz="2800" b="0" baseline="-25000"/>
              <a:t>2</a:t>
            </a:r>
            <a:r>
              <a:rPr lang="en-US" sz="2800" b="0">
                <a:solidFill>
                  <a:srgbClr val="000066"/>
                </a:solidFill>
              </a:rPr>
              <a:t>O</a:t>
            </a:r>
            <a:r>
              <a:rPr lang="en-US" sz="2800" b="0" baseline="-25000"/>
              <a:t>5</a:t>
            </a:r>
            <a:r>
              <a:rPr lang="en-US" sz="2800">
                <a:solidFill>
                  <a:srgbClr val="000066"/>
                </a:solidFill>
              </a:rPr>
              <a:t> </a:t>
            </a:r>
          </a:p>
        </p:txBody>
      </p:sp>
      <p:sp>
        <p:nvSpPr>
          <p:cNvPr id="71691" name="Rectangle 11"/>
          <p:cNvSpPr>
            <a:spLocks noChangeArrowheads="1"/>
          </p:cNvSpPr>
          <p:nvPr/>
        </p:nvSpPr>
        <p:spPr bwMode="auto">
          <a:xfrm>
            <a:off x="1108075" y="5008563"/>
            <a:ext cx="3433763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800" b="0">
                <a:solidFill>
                  <a:srgbClr val="000066"/>
                </a:solidFill>
              </a:rPr>
              <a:t>carbon tetrachloride</a:t>
            </a:r>
            <a:r>
              <a:rPr lang="en-US" sz="2800">
                <a:solidFill>
                  <a:srgbClr val="000066"/>
                </a:solidFill>
              </a:rPr>
              <a:t> </a:t>
            </a:r>
          </a:p>
        </p:txBody>
      </p:sp>
      <p:sp>
        <p:nvSpPr>
          <p:cNvPr id="71692" name="Rectangle 12"/>
          <p:cNvSpPr>
            <a:spLocks noChangeArrowheads="1"/>
          </p:cNvSpPr>
          <p:nvPr/>
        </p:nvSpPr>
        <p:spPr bwMode="auto">
          <a:xfrm>
            <a:off x="1085850" y="5619750"/>
            <a:ext cx="77311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800" b="0">
                <a:solidFill>
                  <a:srgbClr val="000066"/>
                </a:solidFill>
              </a:rPr>
              <a:t>NI</a:t>
            </a:r>
            <a:r>
              <a:rPr lang="en-US" sz="2800" b="0" baseline="-25000"/>
              <a:t>3</a:t>
            </a:r>
            <a:r>
              <a:rPr lang="en-US" sz="2800">
                <a:solidFill>
                  <a:srgbClr val="000066"/>
                </a:solidFill>
              </a:rPr>
              <a:t> </a:t>
            </a:r>
          </a:p>
        </p:txBody>
      </p:sp>
      <p:sp>
        <p:nvSpPr>
          <p:cNvPr id="71694" name="Rectangle 14"/>
          <p:cNvSpPr>
            <a:spLocks noChangeArrowheads="1"/>
          </p:cNvSpPr>
          <p:nvPr/>
        </p:nvSpPr>
        <p:spPr bwMode="auto">
          <a:xfrm>
            <a:off x="4803775" y="2614613"/>
            <a:ext cx="950913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800" b="0">
                <a:solidFill>
                  <a:srgbClr val="000066"/>
                </a:solidFill>
              </a:rPr>
              <a:t>CO</a:t>
            </a:r>
            <a:r>
              <a:rPr lang="en-US" sz="2800" b="0" baseline="-25000"/>
              <a:t>2</a:t>
            </a:r>
            <a:r>
              <a:rPr lang="en-US" sz="2800">
                <a:solidFill>
                  <a:srgbClr val="000066"/>
                </a:solidFill>
              </a:rPr>
              <a:t> </a:t>
            </a:r>
          </a:p>
        </p:txBody>
      </p:sp>
      <p:sp>
        <p:nvSpPr>
          <p:cNvPr id="71695" name="Rectangle 15"/>
          <p:cNvSpPr>
            <a:spLocks noChangeArrowheads="1"/>
          </p:cNvSpPr>
          <p:nvPr/>
        </p:nvSpPr>
        <p:spPr bwMode="auto">
          <a:xfrm>
            <a:off x="4808538" y="3182938"/>
            <a:ext cx="3017837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800" b="0">
                <a:solidFill>
                  <a:srgbClr val="000066"/>
                </a:solidFill>
              </a:rPr>
              <a:t>carbon monoxide</a:t>
            </a:r>
            <a:r>
              <a:rPr lang="en-US" sz="2800">
                <a:solidFill>
                  <a:srgbClr val="000066"/>
                </a:solidFill>
              </a:rPr>
              <a:t> </a:t>
            </a:r>
          </a:p>
        </p:txBody>
      </p:sp>
      <p:sp>
        <p:nvSpPr>
          <p:cNvPr id="71696" name="Rectangle 16"/>
          <p:cNvSpPr>
            <a:spLocks noChangeArrowheads="1"/>
          </p:cNvSpPr>
          <p:nvPr/>
        </p:nvSpPr>
        <p:spPr bwMode="auto">
          <a:xfrm>
            <a:off x="4802188" y="3733800"/>
            <a:ext cx="10858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800" b="0">
                <a:solidFill>
                  <a:srgbClr val="000066"/>
                </a:solidFill>
              </a:rPr>
              <a:t>N</a:t>
            </a:r>
            <a:r>
              <a:rPr lang="en-US" sz="2800" b="0" baseline="-25000"/>
              <a:t>2</a:t>
            </a:r>
            <a:r>
              <a:rPr lang="en-US" sz="2800" b="0">
                <a:solidFill>
                  <a:srgbClr val="000066"/>
                </a:solidFill>
              </a:rPr>
              <a:t>O</a:t>
            </a:r>
            <a:r>
              <a:rPr lang="en-US" sz="2800" b="0" baseline="-25000"/>
              <a:t>3</a:t>
            </a:r>
            <a:r>
              <a:rPr lang="en-US" sz="2800">
                <a:solidFill>
                  <a:srgbClr val="000066"/>
                </a:solidFill>
              </a:rPr>
              <a:t> </a:t>
            </a:r>
          </a:p>
        </p:txBody>
      </p:sp>
      <p:sp>
        <p:nvSpPr>
          <p:cNvPr id="71697" name="Rectangle 17"/>
          <p:cNvSpPr>
            <a:spLocks noChangeArrowheads="1"/>
          </p:cNvSpPr>
          <p:nvPr/>
        </p:nvSpPr>
        <p:spPr bwMode="auto">
          <a:xfrm>
            <a:off x="4811713" y="4362450"/>
            <a:ext cx="349408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800" b="0">
                <a:solidFill>
                  <a:srgbClr val="000066"/>
                </a:solidFill>
              </a:rPr>
              <a:t>dinitrogen pentoxide</a:t>
            </a:r>
            <a:r>
              <a:rPr lang="en-US" sz="2800">
                <a:solidFill>
                  <a:srgbClr val="000066"/>
                </a:solidFill>
              </a:rPr>
              <a:t> </a:t>
            </a:r>
          </a:p>
        </p:txBody>
      </p:sp>
      <p:sp>
        <p:nvSpPr>
          <p:cNvPr id="71698" name="Rectangle 18"/>
          <p:cNvSpPr>
            <a:spLocks noChangeArrowheads="1"/>
          </p:cNvSpPr>
          <p:nvPr/>
        </p:nvSpPr>
        <p:spPr bwMode="auto">
          <a:xfrm>
            <a:off x="4811713" y="5000625"/>
            <a:ext cx="101123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800" b="0">
                <a:solidFill>
                  <a:srgbClr val="000066"/>
                </a:solidFill>
              </a:rPr>
              <a:t>CCl</a:t>
            </a:r>
            <a:r>
              <a:rPr lang="en-US" sz="2800" b="0" baseline="-25000">
                <a:solidFill>
                  <a:srgbClr val="000066"/>
                </a:solidFill>
              </a:rPr>
              <a:t>4</a:t>
            </a:r>
            <a:r>
              <a:rPr lang="en-US" sz="2800">
                <a:solidFill>
                  <a:srgbClr val="000066"/>
                </a:solidFill>
              </a:rPr>
              <a:t> </a:t>
            </a:r>
          </a:p>
        </p:txBody>
      </p:sp>
      <p:sp>
        <p:nvSpPr>
          <p:cNvPr id="71699" name="Rectangle 19"/>
          <p:cNvSpPr>
            <a:spLocks noChangeArrowheads="1"/>
          </p:cNvSpPr>
          <p:nvPr/>
        </p:nvSpPr>
        <p:spPr bwMode="auto">
          <a:xfrm>
            <a:off x="4789488" y="5611813"/>
            <a:ext cx="2919412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800" b="0">
                <a:solidFill>
                  <a:srgbClr val="000066"/>
                </a:solidFill>
              </a:rPr>
              <a:t>nitrogen triiodide</a:t>
            </a:r>
            <a:r>
              <a:rPr lang="en-US" sz="2800">
                <a:solidFill>
                  <a:srgbClr val="000066"/>
                </a:solidFill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168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1687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16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1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168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1688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16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7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9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0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168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1689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16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3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169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1690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16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9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1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2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169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1691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16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5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169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1692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4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16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4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5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5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5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6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6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6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6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69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70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7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7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7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7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8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8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8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8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687" grpId="0"/>
      <p:bldP spid="71688" grpId="0"/>
      <p:bldP spid="71689" grpId="0"/>
      <p:bldP spid="71690" grpId="0"/>
      <p:bldP spid="71691" grpId="0"/>
      <p:bldP spid="71692" grpId="0"/>
      <p:bldP spid="71694" grpId="0"/>
      <p:bldP spid="71695" grpId="0"/>
      <p:bldP spid="71696" grpId="0"/>
      <p:bldP spid="71697" grpId="0"/>
      <p:bldP spid="71698" grpId="0"/>
      <p:bldP spid="71699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726" name="Picture 22" descr="j0434912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0" y="0"/>
            <a:ext cx="2039938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651" name="Rectangle 3"/>
          <p:cNvSpPr>
            <a:spLocks noChangeArrowheads="1"/>
          </p:cNvSpPr>
          <p:nvPr/>
        </p:nvSpPr>
        <p:spPr bwMode="auto">
          <a:xfrm>
            <a:off x="2236788" y="381000"/>
            <a:ext cx="4953000" cy="1373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800"/>
              <a:t>Dihydrogen Monoxide:</a:t>
            </a:r>
          </a:p>
          <a:p>
            <a:pPr algn="ctr"/>
            <a:r>
              <a:rPr lang="en-US" sz="2800" b="0" i="1"/>
              <a:t>A Tale of Danger and Irresponsibility</a:t>
            </a:r>
          </a:p>
        </p:txBody>
      </p:sp>
      <p:sp>
        <p:nvSpPr>
          <p:cNvPr id="72713" name="Rectangle 9"/>
          <p:cNvSpPr>
            <a:spLocks noChangeArrowheads="1"/>
          </p:cNvSpPr>
          <p:nvPr/>
        </p:nvSpPr>
        <p:spPr bwMode="auto">
          <a:xfrm>
            <a:off x="357188" y="1819275"/>
            <a:ext cx="52133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0"/>
              <a:t>-- major component of acid rain</a:t>
            </a:r>
          </a:p>
        </p:txBody>
      </p:sp>
      <p:sp>
        <p:nvSpPr>
          <p:cNvPr id="72714" name="Rectangle 10"/>
          <p:cNvSpPr>
            <a:spLocks noChangeArrowheads="1"/>
          </p:cNvSpPr>
          <p:nvPr/>
        </p:nvSpPr>
        <p:spPr bwMode="auto">
          <a:xfrm>
            <a:off x="360363" y="2390775"/>
            <a:ext cx="4633912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0"/>
              <a:t>-- found in all cancer cells</a:t>
            </a:r>
          </a:p>
        </p:txBody>
      </p:sp>
      <p:sp>
        <p:nvSpPr>
          <p:cNvPr id="72715" name="Rectangle 11"/>
          <p:cNvSpPr>
            <a:spLocks noChangeArrowheads="1"/>
          </p:cNvSpPr>
          <p:nvPr/>
        </p:nvSpPr>
        <p:spPr bwMode="auto">
          <a:xfrm>
            <a:off x="358775" y="2943225"/>
            <a:ext cx="46767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0"/>
              <a:t>-- inhalation can be deadly</a:t>
            </a:r>
          </a:p>
        </p:txBody>
      </p:sp>
      <p:sp>
        <p:nvSpPr>
          <p:cNvPr id="72716" name="Rectangle 12"/>
          <p:cNvSpPr>
            <a:spLocks noChangeArrowheads="1"/>
          </p:cNvSpPr>
          <p:nvPr/>
        </p:nvSpPr>
        <p:spPr bwMode="auto">
          <a:xfrm>
            <a:off x="358775" y="3479800"/>
            <a:ext cx="58674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0"/>
              <a:t>-- excessive ingestion results in 	acute physical symptoms:</a:t>
            </a:r>
          </a:p>
        </p:txBody>
      </p:sp>
      <p:sp>
        <p:nvSpPr>
          <p:cNvPr id="72717" name="Rectangle 13"/>
          <p:cNvSpPr>
            <a:spLocks noChangeArrowheads="1"/>
          </p:cNvSpPr>
          <p:nvPr/>
        </p:nvSpPr>
        <p:spPr bwMode="auto">
          <a:xfrm>
            <a:off x="885825" y="4359275"/>
            <a:ext cx="3863975" cy="1373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0"/>
              <a:t>e.g., frequent urination,</a:t>
            </a:r>
          </a:p>
          <a:p>
            <a:r>
              <a:rPr lang="en-US" sz="2800" b="0"/>
              <a:t>        bloated sensation,</a:t>
            </a:r>
          </a:p>
          <a:p>
            <a:r>
              <a:rPr lang="en-US" sz="2800" b="0"/>
              <a:t>        profuse sweating</a:t>
            </a:r>
          </a:p>
        </p:txBody>
      </p:sp>
      <p:sp>
        <p:nvSpPr>
          <p:cNvPr id="72718" name="Rectangle 14"/>
          <p:cNvSpPr>
            <a:spLocks noChangeArrowheads="1"/>
          </p:cNvSpPr>
          <p:nvPr/>
        </p:nvSpPr>
        <p:spPr bwMode="auto">
          <a:xfrm>
            <a:off x="350838" y="5648325"/>
            <a:ext cx="8582025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0"/>
              <a:t>-- often an industrial byproduct of chemical</a:t>
            </a:r>
          </a:p>
          <a:p>
            <a:r>
              <a:rPr lang="en-US" sz="2800" b="0"/>
              <a:t>   reactions; dumped wholesale into rivers and lakes</a:t>
            </a:r>
          </a:p>
        </p:txBody>
      </p:sp>
      <p:pic>
        <p:nvPicPr>
          <p:cNvPr id="72724" name="Picture 20" descr="j0217318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69913" y="258763"/>
            <a:ext cx="2022475" cy="154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2725" name="Picture 21" descr="j0404353[1]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68975" y="2306638"/>
            <a:ext cx="2863850" cy="288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2727" name="Picture 23" descr="j0311120[1]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288213" y="1954213"/>
            <a:ext cx="147955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2729" name="Picture 25" descr="000B473F-1837-1346-93390C01AC1BF81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137275" y="2135188"/>
            <a:ext cx="844550" cy="844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2730" name="Picture 26" descr="j0424442[1]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037263" y="4438650"/>
            <a:ext cx="949325" cy="1123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2731" name="Picture 27" descr="j0312078[1]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7326313" y="4648200"/>
            <a:ext cx="1282700" cy="1301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2732" name="Picture 28" descr="pe03017_[1]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5619750" y="3078163"/>
            <a:ext cx="809625" cy="1304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2733" name="Picture 29" descr="j0423840[1]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895350" y="219075"/>
            <a:ext cx="1374775" cy="143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2734" name="Picture 30" descr="j0424466[1]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6986588" y="290513"/>
            <a:ext cx="1701800" cy="1463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2736" name="Picture 32" descr="toxic_chemical_storage">
            <a:hlinkClick r:id="rId12"/>
          </p:cNvPr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172325" y="3005138"/>
            <a:ext cx="1057275" cy="153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27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727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727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8" dur="80"/>
                                        <p:tgtEl>
                                          <p:spTgt spid="727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9" dur="80"/>
                                        <p:tgtEl>
                                          <p:spTgt spid="727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80"/>
                                        <p:tgtEl>
                                          <p:spTgt spid="727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80"/>
                            </p:stCondLst>
                            <p:childTnLst>
                              <p:par>
                                <p:cTn id="2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727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9" dur="80"/>
                                        <p:tgtEl>
                                          <p:spTgt spid="727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0" dur="80"/>
                                        <p:tgtEl>
                                          <p:spTgt spid="727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1" dur="80"/>
                                        <p:tgtEl>
                                          <p:spTgt spid="727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960"/>
                            </p:stCondLst>
                            <p:childTnLst>
                              <p:par>
                                <p:cTn id="3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727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0" dur="80"/>
                                        <p:tgtEl>
                                          <p:spTgt spid="727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1" dur="80"/>
                                        <p:tgtEl>
                                          <p:spTgt spid="727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" dur="80"/>
                                        <p:tgtEl>
                                          <p:spTgt spid="727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960"/>
                            </p:stCondLst>
                            <p:childTnLst>
                              <p:par>
                                <p:cTn id="4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2000"/>
                                        <p:tgtEl>
                                          <p:spTgt spid="727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1" dur="80"/>
                                        <p:tgtEl>
                                          <p:spTgt spid="7271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2" dur="80"/>
                                        <p:tgtEl>
                                          <p:spTgt spid="727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3" dur="80"/>
                                        <p:tgtEl>
                                          <p:spTgt spid="727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2080"/>
                            </p:stCondLst>
                            <p:childTnLst>
                              <p:par>
                                <p:cTn id="5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7" dur="80"/>
                                        <p:tgtEl>
                                          <p:spTgt spid="7271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8" dur="80"/>
                                        <p:tgtEl>
                                          <p:spTgt spid="727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9" dur="80"/>
                                        <p:tgtEl>
                                          <p:spTgt spid="727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4320"/>
                            </p:stCondLst>
                            <p:childTnLst>
                              <p:par>
                                <p:cTn id="6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2000"/>
                                        <p:tgtEl>
                                          <p:spTgt spid="727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8" dur="80"/>
                                        <p:tgtEl>
                                          <p:spTgt spid="7271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9" dur="80"/>
                                        <p:tgtEl>
                                          <p:spTgt spid="727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0" dur="80"/>
                                        <p:tgtEl>
                                          <p:spTgt spid="727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3280"/>
                            </p:stCondLst>
                            <p:childTnLst>
                              <p:par>
                                <p:cTn id="7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2000"/>
                                        <p:tgtEl>
                                          <p:spTgt spid="727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8" dur="2000"/>
                                        <p:tgtEl>
                                          <p:spTgt spid="727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2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1" dur="2000"/>
                                        <p:tgtEl>
                                          <p:spTgt spid="727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2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4" dur="2000"/>
                                        <p:tgtEl>
                                          <p:spTgt spid="727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2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7" dur="2000"/>
                                        <p:tgtEl>
                                          <p:spTgt spid="727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2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0" dur="2000"/>
                                        <p:tgtEl>
                                          <p:spTgt spid="727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2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3" dur="2000"/>
                                        <p:tgtEl>
                                          <p:spTgt spid="727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2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6" dur="2000"/>
                                        <p:tgtEl>
                                          <p:spTgt spid="727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2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9" dur="2000"/>
                                        <p:tgtEl>
                                          <p:spTgt spid="727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27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2000"/>
                                        <p:tgtEl>
                                          <p:spTgt spid="727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2000"/>
                                        <p:tgtEl>
                                          <p:spTgt spid="727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2000"/>
                                        <p:tgtEl>
                                          <p:spTgt spid="727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713" grpId="0"/>
      <p:bldP spid="72714" grpId="0"/>
      <p:bldP spid="72715" grpId="0"/>
      <p:bldP spid="72716" grpId="0"/>
      <p:bldP spid="72717" grpId="0"/>
      <p:bldP spid="72718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ChangeArrowheads="1"/>
          </p:cNvSpPr>
          <p:nvPr/>
        </p:nvSpPr>
        <p:spPr bwMode="auto">
          <a:xfrm>
            <a:off x="339725" y="2589213"/>
            <a:ext cx="11080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400"/>
              <a:t>4. S F</a:t>
            </a:r>
            <a:r>
              <a:rPr lang="en-US" sz="2400" baseline="-25000"/>
              <a:t>6</a:t>
            </a:r>
            <a:endParaRPr lang="en-US" sz="2400" baseline="-25000">
              <a:sym typeface="Wingdings" pitchFamily="2" charset="2"/>
            </a:endParaRPr>
          </a:p>
        </p:txBody>
      </p:sp>
      <p:sp>
        <p:nvSpPr>
          <p:cNvPr id="28675" name="Rectangle 3"/>
          <p:cNvSpPr>
            <a:spLocks noChangeArrowheads="1"/>
          </p:cNvSpPr>
          <p:nvPr/>
        </p:nvSpPr>
        <p:spPr bwMode="auto">
          <a:xfrm>
            <a:off x="344488" y="3081338"/>
            <a:ext cx="18478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400"/>
              <a:t>5. Fe (NO</a:t>
            </a:r>
            <a:r>
              <a:rPr lang="en-US" sz="2400" baseline="-25000"/>
              <a:t>3</a:t>
            </a:r>
            <a:r>
              <a:rPr lang="en-US" sz="2400"/>
              <a:t>)</a:t>
            </a:r>
            <a:r>
              <a:rPr lang="en-US" sz="2400" baseline="-25000"/>
              <a:t>3</a:t>
            </a:r>
            <a:endParaRPr lang="en-US" sz="2400" baseline="-25000">
              <a:sym typeface="Wingdings" pitchFamily="2" charset="2"/>
            </a:endParaRPr>
          </a:p>
        </p:txBody>
      </p:sp>
      <p:sp>
        <p:nvSpPr>
          <p:cNvPr id="28676" name="Rectangle 4"/>
          <p:cNvSpPr>
            <a:spLocks noChangeArrowheads="1"/>
          </p:cNvSpPr>
          <p:nvPr/>
        </p:nvSpPr>
        <p:spPr bwMode="auto">
          <a:xfrm>
            <a:off x="365125" y="1185863"/>
            <a:ext cx="13239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400">
                <a:sym typeface="Wingdings" pitchFamily="2" charset="2"/>
              </a:rPr>
              <a:t>1. Ni</a:t>
            </a:r>
            <a:r>
              <a:rPr lang="en-US" sz="2400" baseline="-25000">
                <a:sym typeface="Wingdings" pitchFamily="2" charset="2"/>
              </a:rPr>
              <a:t>2</a:t>
            </a:r>
            <a:r>
              <a:rPr lang="en-US" sz="2400">
                <a:sym typeface="Wingdings" pitchFamily="2" charset="2"/>
              </a:rPr>
              <a:t> S</a:t>
            </a:r>
            <a:r>
              <a:rPr lang="en-US" sz="2400" baseline="-25000">
                <a:sym typeface="Wingdings" pitchFamily="2" charset="2"/>
              </a:rPr>
              <a:t>3</a:t>
            </a:r>
          </a:p>
        </p:txBody>
      </p:sp>
      <p:sp>
        <p:nvSpPr>
          <p:cNvPr id="28677" name="Rectangle 5"/>
          <p:cNvSpPr>
            <a:spLocks noChangeArrowheads="1"/>
          </p:cNvSpPr>
          <p:nvPr/>
        </p:nvSpPr>
        <p:spPr bwMode="auto">
          <a:xfrm>
            <a:off x="357188" y="1633538"/>
            <a:ext cx="11255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400">
                <a:sym typeface="Wingdings" pitchFamily="2" charset="2"/>
              </a:rPr>
              <a:t>2. N F</a:t>
            </a:r>
            <a:r>
              <a:rPr lang="en-US" sz="2400" baseline="-25000">
                <a:sym typeface="Wingdings" pitchFamily="2" charset="2"/>
              </a:rPr>
              <a:t>3</a:t>
            </a:r>
          </a:p>
        </p:txBody>
      </p:sp>
      <p:sp>
        <p:nvSpPr>
          <p:cNvPr id="28678" name="Rectangle 6"/>
          <p:cNvSpPr>
            <a:spLocks noChangeArrowheads="1"/>
          </p:cNvSpPr>
          <p:nvPr/>
        </p:nvSpPr>
        <p:spPr bwMode="auto">
          <a:xfrm>
            <a:off x="358775" y="2106613"/>
            <a:ext cx="1651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400">
                <a:sym typeface="Wingdings" pitchFamily="2" charset="2"/>
              </a:rPr>
              <a:t>3. Na BrO</a:t>
            </a:r>
            <a:r>
              <a:rPr lang="en-US" sz="2400" baseline="-25000">
                <a:sym typeface="Wingdings" pitchFamily="2" charset="2"/>
              </a:rPr>
              <a:t>3</a:t>
            </a:r>
          </a:p>
        </p:txBody>
      </p:sp>
      <p:sp>
        <p:nvSpPr>
          <p:cNvPr id="28679" name="Rectangle 7"/>
          <p:cNvSpPr>
            <a:spLocks noChangeArrowheads="1"/>
          </p:cNvSpPr>
          <p:nvPr/>
        </p:nvSpPr>
        <p:spPr bwMode="auto">
          <a:xfrm>
            <a:off x="344488" y="3570288"/>
            <a:ext cx="14636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400"/>
              <a:t>6. Sr SO</a:t>
            </a:r>
            <a:r>
              <a:rPr lang="en-US" sz="2400" baseline="-25000"/>
              <a:t>4</a:t>
            </a:r>
            <a:endParaRPr lang="en-US" sz="2400" baseline="-25000">
              <a:sym typeface="Wingdings" pitchFamily="2" charset="2"/>
            </a:endParaRPr>
          </a:p>
        </p:txBody>
      </p:sp>
      <p:sp>
        <p:nvSpPr>
          <p:cNvPr id="28680" name="Rectangle 8"/>
          <p:cNvSpPr>
            <a:spLocks noChangeArrowheads="1"/>
          </p:cNvSpPr>
          <p:nvPr/>
        </p:nvSpPr>
        <p:spPr bwMode="auto">
          <a:xfrm>
            <a:off x="111125" y="122238"/>
            <a:ext cx="3617913" cy="538162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r>
              <a:rPr lang="en-US" sz="2800">
                <a:latin typeface="Arial Narrow" pitchFamily="34" charset="0"/>
                <a:sym typeface="Wingdings" pitchFamily="2" charset="2"/>
              </a:rPr>
              <a:t>Writing Chemical Names</a:t>
            </a:r>
          </a:p>
        </p:txBody>
      </p:sp>
      <p:sp>
        <p:nvSpPr>
          <p:cNvPr id="28681" name="Rectangle 9"/>
          <p:cNvSpPr>
            <a:spLocks noChangeArrowheads="1"/>
          </p:cNvSpPr>
          <p:nvPr/>
        </p:nvSpPr>
        <p:spPr bwMode="auto">
          <a:xfrm>
            <a:off x="436563" y="733425"/>
            <a:ext cx="13858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400">
                <a:sym typeface="Wingdings" pitchFamily="2" charset="2"/>
              </a:rPr>
              <a:t>Formula</a:t>
            </a:r>
            <a:endParaRPr lang="en-US" sz="2400" baseline="-25000">
              <a:sym typeface="Wingdings" pitchFamily="2" charset="2"/>
            </a:endParaRPr>
          </a:p>
        </p:txBody>
      </p:sp>
      <p:sp>
        <p:nvSpPr>
          <p:cNvPr id="28682" name="Rectangle 10"/>
          <p:cNvSpPr>
            <a:spLocks noChangeArrowheads="1"/>
          </p:cNvSpPr>
          <p:nvPr/>
        </p:nvSpPr>
        <p:spPr bwMode="auto">
          <a:xfrm>
            <a:off x="1931988" y="733425"/>
            <a:ext cx="22494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400">
                <a:sym typeface="Wingdings" pitchFamily="2" charset="2"/>
              </a:rPr>
              <a:t>RN/GP/neither</a:t>
            </a:r>
            <a:endParaRPr lang="en-US" sz="2400" baseline="-25000">
              <a:sym typeface="Wingdings" pitchFamily="2" charset="2"/>
            </a:endParaRPr>
          </a:p>
        </p:txBody>
      </p:sp>
      <p:sp>
        <p:nvSpPr>
          <p:cNvPr id="28683" name="Rectangle 11"/>
          <p:cNvSpPr>
            <a:spLocks noChangeArrowheads="1"/>
          </p:cNvSpPr>
          <p:nvPr/>
        </p:nvSpPr>
        <p:spPr bwMode="auto">
          <a:xfrm>
            <a:off x="4164013" y="360363"/>
            <a:ext cx="1706562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r>
              <a:rPr lang="en-US" sz="2400">
                <a:sym typeface="Wingdings" pitchFamily="2" charset="2"/>
              </a:rPr>
              <a:t>Use poly.</a:t>
            </a:r>
          </a:p>
          <a:p>
            <a:pPr algn="ctr"/>
            <a:r>
              <a:rPr lang="en-US" sz="2400">
                <a:sym typeface="Wingdings" pitchFamily="2" charset="2"/>
              </a:rPr>
              <a:t>ion sheet?</a:t>
            </a:r>
            <a:endParaRPr lang="en-US" sz="2400" baseline="-25000">
              <a:sym typeface="Wingdings" pitchFamily="2" charset="2"/>
            </a:endParaRPr>
          </a:p>
        </p:txBody>
      </p:sp>
      <p:sp>
        <p:nvSpPr>
          <p:cNvPr id="28684" name="Rectangle 12"/>
          <p:cNvSpPr>
            <a:spLocks noChangeArrowheads="1"/>
          </p:cNvSpPr>
          <p:nvPr/>
        </p:nvSpPr>
        <p:spPr bwMode="auto">
          <a:xfrm>
            <a:off x="6815138" y="733425"/>
            <a:ext cx="1016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400">
                <a:sym typeface="Wingdings" pitchFamily="2" charset="2"/>
              </a:rPr>
              <a:t>Name</a:t>
            </a:r>
            <a:endParaRPr lang="en-US" sz="2400" baseline="-25000">
              <a:sym typeface="Wingdings" pitchFamily="2" charset="2"/>
            </a:endParaRPr>
          </a:p>
        </p:txBody>
      </p:sp>
      <p:sp>
        <p:nvSpPr>
          <p:cNvPr id="3085" name="Rectangle 13"/>
          <p:cNvSpPr>
            <a:spLocks noChangeArrowheads="1"/>
          </p:cNvSpPr>
          <p:nvPr/>
        </p:nvSpPr>
        <p:spPr bwMode="auto">
          <a:xfrm>
            <a:off x="2327275" y="2589213"/>
            <a:ext cx="6238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400"/>
              <a:t>GP</a:t>
            </a:r>
            <a:endParaRPr lang="en-US" sz="2400" baseline="-25000">
              <a:sym typeface="Wingdings" pitchFamily="2" charset="2"/>
            </a:endParaRPr>
          </a:p>
        </p:txBody>
      </p:sp>
      <p:sp>
        <p:nvSpPr>
          <p:cNvPr id="3086" name="Rectangle 14"/>
          <p:cNvSpPr>
            <a:spLocks noChangeArrowheads="1"/>
          </p:cNvSpPr>
          <p:nvPr/>
        </p:nvSpPr>
        <p:spPr bwMode="auto">
          <a:xfrm>
            <a:off x="2332038" y="3081338"/>
            <a:ext cx="6254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400"/>
              <a:t>RN</a:t>
            </a:r>
            <a:endParaRPr lang="en-US" sz="2400" baseline="-25000">
              <a:sym typeface="Wingdings" pitchFamily="2" charset="2"/>
            </a:endParaRPr>
          </a:p>
        </p:txBody>
      </p:sp>
      <p:sp>
        <p:nvSpPr>
          <p:cNvPr id="3087" name="Rectangle 15"/>
          <p:cNvSpPr>
            <a:spLocks noChangeArrowheads="1"/>
          </p:cNvSpPr>
          <p:nvPr/>
        </p:nvSpPr>
        <p:spPr bwMode="auto">
          <a:xfrm>
            <a:off x="2352675" y="1185863"/>
            <a:ext cx="6254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400">
                <a:sym typeface="Wingdings" pitchFamily="2" charset="2"/>
              </a:rPr>
              <a:t>RN</a:t>
            </a:r>
            <a:endParaRPr lang="en-US" sz="2400" baseline="-25000">
              <a:sym typeface="Wingdings" pitchFamily="2" charset="2"/>
            </a:endParaRPr>
          </a:p>
        </p:txBody>
      </p:sp>
      <p:sp>
        <p:nvSpPr>
          <p:cNvPr id="3088" name="Rectangle 16"/>
          <p:cNvSpPr>
            <a:spLocks noChangeArrowheads="1"/>
          </p:cNvSpPr>
          <p:nvPr/>
        </p:nvSpPr>
        <p:spPr bwMode="auto">
          <a:xfrm>
            <a:off x="2344738" y="1633538"/>
            <a:ext cx="6238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400">
                <a:sym typeface="Wingdings" pitchFamily="2" charset="2"/>
              </a:rPr>
              <a:t>GP</a:t>
            </a:r>
            <a:endParaRPr lang="en-US" sz="2400" baseline="-25000">
              <a:sym typeface="Wingdings" pitchFamily="2" charset="2"/>
            </a:endParaRPr>
          </a:p>
        </p:txBody>
      </p:sp>
      <p:sp>
        <p:nvSpPr>
          <p:cNvPr id="3089" name="Rectangle 17"/>
          <p:cNvSpPr>
            <a:spLocks noChangeArrowheads="1"/>
          </p:cNvSpPr>
          <p:nvPr/>
        </p:nvSpPr>
        <p:spPr bwMode="auto">
          <a:xfrm>
            <a:off x="2346325" y="2106613"/>
            <a:ext cx="1117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400">
                <a:sym typeface="Wingdings" pitchFamily="2" charset="2"/>
              </a:rPr>
              <a:t>neither</a:t>
            </a:r>
            <a:endParaRPr lang="en-US" sz="2400" baseline="-25000">
              <a:sym typeface="Wingdings" pitchFamily="2" charset="2"/>
            </a:endParaRPr>
          </a:p>
        </p:txBody>
      </p:sp>
      <p:sp>
        <p:nvSpPr>
          <p:cNvPr id="3090" name="Rectangle 18"/>
          <p:cNvSpPr>
            <a:spLocks noChangeArrowheads="1"/>
          </p:cNvSpPr>
          <p:nvPr/>
        </p:nvSpPr>
        <p:spPr bwMode="auto">
          <a:xfrm>
            <a:off x="2332038" y="3570288"/>
            <a:ext cx="1117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400"/>
              <a:t>neither</a:t>
            </a:r>
            <a:endParaRPr lang="en-US" sz="2400" baseline="-25000">
              <a:sym typeface="Wingdings" pitchFamily="2" charset="2"/>
            </a:endParaRPr>
          </a:p>
        </p:txBody>
      </p:sp>
      <p:sp>
        <p:nvSpPr>
          <p:cNvPr id="3091" name="Rectangle 19"/>
          <p:cNvSpPr>
            <a:spLocks noChangeArrowheads="1"/>
          </p:cNvSpPr>
          <p:nvPr/>
        </p:nvSpPr>
        <p:spPr bwMode="auto">
          <a:xfrm>
            <a:off x="4573588" y="2589213"/>
            <a:ext cx="5238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400"/>
              <a:t>no</a:t>
            </a:r>
            <a:endParaRPr lang="en-US" sz="2400" baseline="-25000">
              <a:sym typeface="Wingdings" pitchFamily="2" charset="2"/>
            </a:endParaRPr>
          </a:p>
        </p:txBody>
      </p:sp>
      <p:sp>
        <p:nvSpPr>
          <p:cNvPr id="3092" name="Rectangle 20"/>
          <p:cNvSpPr>
            <a:spLocks noChangeArrowheads="1"/>
          </p:cNvSpPr>
          <p:nvPr/>
        </p:nvSpPr>
        <p:spPr bwMode="auto">
          <a:xfrm>
            <a:off x="4578350" y="3081338"/>
            <a:ext cx="6588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400"/>
              <a:t>yes</a:t>
            </a:r>
            <a:endParaRPr lang="en-US" sz="2400" baseline="-25000">
              <a:sym typeface="Wingdings" pitchFamily="2" charset="2"/>
            </a:endParaRPr>
          </a:p>
        </p:txBody>
      </p:sp>
      <p:sp>
        <p:nvSpPr>
          <p:cNvPr id="3093" name="Rectangle 21"/>
          <p:cNvSpPr>
            <a:spLocks noChangeArrowheads="1"/>
          </p:cNvSpPr>
          <p:nvPr/>
        </p:nvSpPr>
        <p:spPr bwMode="auto">
          <a:xfrm>
            <a:off x="4598988" y="1185863"/>
            <a:ext cx="5238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400">
                <a:sym typeface="Wingdings" pitchFamily="2" charset="2"/>
              </a:rPr>
              <a:t>no</a:t>
            </a:r>
            <a:endParaRPr lang="en-US" sz="2400" baseline="-25000">
              <a:sym typeface="Wingdings" pitchFamily="2" charset="2"/>
            </a:endParaRPr>
          </a:p>
        </p:txBody>
      </p:sp>
      <p:sp>
        <p:nvSpPr>
          <p:cNvPr id="3094" name="Rectangle 22"/>
          <p:cNvSpPr>
            <a:spLocks noChangeArrowheads="1"/>
          </p:cNvSpPr>
          <p:nvPr/>
        </p:nvSpPr>
        <p:spPr bwMode="auto">
          <a:xfrm>
            <a:off x="4591050" y="1633538"/>
            <a:ext cx="5238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400">
                <a:sym typeface="Wingdings" pitchFamily="2" charset="2"/>
              </a:rPr>
              <a:t>no</a:t>
            </a:r>
            <a:endParaRPr lang="en-US" sz="2400" baseline="-25000">
              <a:sym typeface="Wingdings" pitchFamily="2" charset="2"/>
            </a:endParaRPr>
          </a:p>
        </p:txBody>
      </p:sp>
      <p:sp>
        <p:nvSpPr>
          <p:cNvPr id="3095" name="Rectangle 23"/>
          <p:cNvSpPr>
            <a:spLocks noChangeArrowheads="1"/>
          </p:cNvSpPr>
          <p:nvPr/>
        </p:nvSpPr>
        <p:spPr bwMode="auto">
          <a:xfrm>
            <a:off x="4592638" y="2106613"/>
            <a:ext cx="6588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400">
                <a:sym typeface="Wingdings" pitchFamily="2" charset="2"/>
              </a:rPr>
              <a:t>yes</a:t>
            </a:r>
            <a:endParaRPr lang="en-US" sz="2400" baseline="-25000">
              <a:sym typeface="Wingdings" pitchFamily="2" charset="2"/>
            </a:endParaRPr>
          </a:p>
        </p:txBody>
      </p:sp>
      <p:sp>
        <p:nvSpPr>
          <p:cNvPr id="3096" name="Rectangle 24"/>
          <p:cNvSpPr>
            <a:spLocks noChangeArrowheads="1"/>
          </p:cNvSpPr>
          <p:nvPr/>
        </p:nvSpPr>
        <p:spPr bwMode="auto">
          <a:xfrm>
            <a:off x="4578350" y="3570288"/>
            <a:ext cx="6588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400"/>
              <a:t>yes</a:t>
            </a:r>
            <a:endParaRPr lang="en-US" sz="2400" baseline="-25000">
              <a:sym typeface="Wingdings" pitchFamily="2" charset="2"/>
            </a:endParaRPr>
          </a:p>
        </p:txBody>
      </p:sp>
      <p:sp>
        <p:nvSpPr>
          <p:cNvPr id="3097" name="Rectangle 25"/>
          <p:cNvSpPr>
            <a:spLocks noChangeArrowheads="1"/>
          </p:cNvSpPr>
          <p:nvPr/>
        </p:nvSpPr>
        <p:spPr bwMode="auto">
          <a:xfrm>
            <a:off x="5788025" y="2589213"/>
            <a:ext cx="29257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r>
              <a:rPr lang="en-US" sz="2400">
                <a:solidFill>
                  <a:srgbClr val="FF0000"/>
                </a:solidFill>
              </a:rPr>
              <a:t>sulfur hexafluoride</a:t>
            </a:r>
            <a:endParaRPr lang="en-US" sz="2400" baseline="-25000">
              <a:solidFill>
                <a:srgbClr val="FF0000"/>
              </a:solidFill>
              <a:sym typeface="Wingdings" pitchFamily="2" charset="2"/>
            </a:endParaRPr>
          </a:p>
        </p:txBody>
      </p:sp>
      <p:sp>
        <p:nvSpPr>
          <p:cNvPr id="3098" name="Rectangle 26"/>
          <p:cNvSpPr>
            <a:spLocks noChangeArrowheads="1"/>
          </p:cNvSpPr>
          <p:nvPr/>
        </p:nvSpPr>
        <p:spPr bwMode="auto">
          <a:xfrm>
            <a:off x="6086475" y="3081338"/>
            <a:ext cx="23145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r>
              <a:rPr lang="en-US" sz="2400">
                <a:solidFill>
                  <a:srgbClr val="FF0000"/>
                </a:solidFill>
              </a:rPr>
              <a:t>iron (III) nitrate</a:t>
            </a:r>
            <a:endParaRPr lang="en-US" sz="2400" baseline="-25000">
              <a:solidFill>
                <a:srgbClr val="FF0000"/>
              </a:solidFill>
              <a:sym typeface="Wingdings" pitchFamily="2" charset="2"/>
            </a:endParaRPr>
          </a:p>
        </p:txBody>
      </p:sp>
      <p:sp>
        <p:nvSpPr>
          <p:cNvPr id="3099" name="Rectangle 27"/>
          <p:cNvSpPr>
            <a:spLocks noChangeArrowheads="1"/>
          </p:cNvSpPr>
          <p:nvPr/>
        </p:nvSpPr>
        <p:spPr bwMode="auto">
          <a:xfrm>
            <a:off x="5948363" y="1185863"/>
            <a:ext cx="26527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r>
              <a:rPr lang="en-US" sz="2400">
                <a:solidFill>
                  <a:srgbClr val="FF0000"/>
                </a:solidFill>
                <a:sym typeface="Wingdings" pitchFamily="2" charset="2"/>
              </a:rPr>
              <a:t>nickel (III) sulfide</a:t>
            </a:r>
            <a:endParaRPr lang="en-US" sz="2400" baseline="-25000">
              <a:solidFill>
                <a:srgbClr val="FF0000"/>
              </a:solidFill>
              <a:sym typeface="Wingdings" pitchFamily="2" charset="2"/>
            </a:endParaRPr>
          </a:p>
        </p:txBody>
      </p:sp>
      <p:sp>
        <p:nvSpPr>
          <p:cNvPr id="3100" name="Rectangle 28"/>
          <p:cNvSpPr>
            <a:spLocks noChangeArrowheads="1"/>
          </p:cNvSpPr>
          <p:nvPr/>
        </p:nvSpPr>
        <p:spPr bwMode="auto">
          <a:xfrm>
            <a:off x="5815013" y="1633538"/>
            <a:ext cx="29067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r>
              <a:rPr lang="en-US" sz="2400">
                <a:solidFill>
                  <a:srgbClr val="FF0000"/>
                </a:solidFill>
                <a:sym typeface="Wingdings" pitchFamily="2" charset="2"/>
              </a:rPr>
              <a:t>nitrogen trifluoride</a:t>
            </a:r>
            <a:endParaRPr lang="en-US" sz="2400" baseline="-25000">
              <a:solidFill>
                <a:srgbClr val="FF0000"/>
              </a:solidFill>
              <a:sym typeface="Wingdings" pitchFamily="2" charset="2"/>
            </a:endParaRPr>
          </a:p>
        </p:txBody>
      </p:sp>
      <p:sp>
        <p:nvSpPr>
          <p:cNvPr id="3101" name="Rectangle 29"/>
          <p:cNvSpPr>
            <a:spLocks noChangeArrowheads="1"/>
          </p:cNvSpPr>
          <p:nvPr/>
        </p:nvSpPr>
        <p:spPr bwMode="auto">
          <a:xfrm>
            <a:off x="5978525" y="2106613"/>
            <a:ext cx="25542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r>
              <a:rPr lang="en-US" sz="2400">
                <a:solidFill>
                  <a:srgbClr val="FF0000"/>
                </a:solidFill>
                <a:sym typeface="Wingdings" pitchFamily="2" charset="2"/>
              </a:rPr>
              <a:t>sodium bromate</a:t>
            </a:r>
            <a:endParaRPr lang="en-US" sz="2400" baseline="-25000">
              <a:solidFill>
                <a:srgbClr val="FF0000"/>
              </a:solidFill>
              <a:sym typeface="Wingdings" pitchFamily="2" charset="2"/>
            </a:endParaRPr>
          </a:p>
        </p:txBody>
      </p:sp>
      <p:sp>
        <p:nvSpPr>
          <p:cNvPr id="3102" name="Rectangle 30"/>
          <p:cNvSpPr>
            <a:spLocks noChangeArrowheads="1"/>
          </p:cNvSpPr>
          <p:nvPr/>
        </p:nvSpPr>
        <p:spPr bwMode="auto">
          <a:xfrm>
            <a:off x="5915025" y="3570288"/>
            <a:ext cx="26558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r>
              <a:rPr lang="en-US" sz="2400">
                <a:solidFill>
                  <a:srgbClr val="FF0000"/>
                </a:solidFill>
              </a:rPr>
              <a:t>strontium sulfate</a:t>
            </a:r>
            <a:endParaRPr lang="en-US" sz="2400" baseline="-25000">
              <a:solidFill>
                <a:srgbClr val="FF0000"/>
              </a:solidFill>
              <a:sym typeface="Wingdings" pitchFamily="2" charset="2"/>
            </a:endParaRPr>
          </a:p>
        </p:txBody>
      </p:sp>
      <p:sp>
        <p:nvSpPr>
          <p:cNvPr id="3103" name="Rectangle 31"/>
          <p:cNvSpPr>
            <a:spLocks noChangeArrowheads="1"/>
          </p:cNvSpPr>
          <p:nvPr/>
        </p:nvSpPr>
        <p:spPr bwMode="auto">
          <a:xfrm>
            <a:off x="1185863" y="3116263"/>
            <a:ext cx="958850" cy="417512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04" name="Rectangle 32"/>
          <p:cNvSpPr>
            <a:spLocks noChangeArrowheads="1"/>
          </p:cNvSpPr>
          <p:nvPr/>
        </p:nvSpPr>
        <p:spPr bwMode="auto">
          <a:xfrm>
            <a:off x="1038225" y="2632075"/>
            <a:ext cx="958850" cy="417513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05" name="Rectangle 33"/>
          <p:cNvSpPr>
            <a:spLocks noChangeArrowheads="1"/>
          </p:cNvSpPr>
          <p:nvPr/>
        </p:nvSpPr>
        <p:spPr bwMode="auto">
          <a:xfrm>
            <a:off x="1230313" y="2146300"/>
            <a:ext cx="958850" cy="417513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06" name="Rectangle 34"/>
          <p:cNvSpPr>
            <a:spLocks noChangeArrowheads="1"/>
          </p:cNvSpPr>
          <p:nvPr/>
        </p:nvSpPr>
        <p:spPr bwMode="auto">
          <a:xfrm>
            <a:off x="1049338" y="1684338"/>
            <a:ext cx="958850" cy="417512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07" name="Rectangle 35"/>
          <p:cNvSpPr>
            <a:spLocks noChangeArrowheads="1"/>
          </p:cNvSpPr>
          <p:nvPr/>
        </p:nvSpPr>
        <p:spPr bwMode="auto">
          <a:xfrm>
            <a:off x="1252538" y="1220788"/>
            <a:ext cx="958850" cy="417512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08" name="Rectangle 36"/>
          <p:cNvSpPr>
            <a:spLocks noChangeArrowheads="1"/>
          </p:cNvSpPr>
          <p:nvPr/>
        </p:nvSpPr>
        <p:spPr bwMode="auto">
          <a:xfrm>
            <a:off x="1138238" y="3613150"/>
            <a:ext cx="958850" cy="417513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0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0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0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0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0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0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0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0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0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0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0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0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0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0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0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0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0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0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0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0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0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0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0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0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54" dur="500"/>
                                        <p:tgtEl>
                                          <p:spTgt spid="310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5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57" dur="500"/>
                                        <p:tgtEl>
                                          <p:spTgt spid="31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5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60" dur="500"/>
                                        <p:tgtEl>
                                          <p:spTgt spid="310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5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63" dur="500"/>
                                        <p:tgtEl>
                                          <p:spTgt spid="310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5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66" dur="500"/>
                                        <p:tgtEl>
                                          <p:spTgt spid="31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5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69" dur="500"/>
                                        <p:tgtEl>
                                          <p:spTgt spid="310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30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30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30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30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30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30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30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30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30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30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30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30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30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30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30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30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30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30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30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30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30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30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500" fill="hold"/>
                                        <p:tgtEl>
                                          <p:spTgt spid="30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500" fill="hold"/>
                                        <p:tgtEl>
                                          <p:spTgt spid="30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3" dur="500" fill="hold"/>
                                        <p:tgtEl>
                                          <p:spTgt spid="30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500" fill="hold"/>
                                        <p:tgtEl>
                                          <p:spTgt spid="30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500" fill="hold"/>
                                        <p:tgtEl>
                                          <p:spTgt spid="30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500" fill="hold"/>
                                        <p:tgtEl>
                                          <p:spTgt spid="30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1" dur="500" fill="hold"/>
                                        <p:tgtEl>
                                          <p:spTgt spid="31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500" fill="hold"/>
                                        <p:tgtEl>
                                          <p:spTgt spid="31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500" fill="hold"/>
                                        <p:tgtEl>
                                          <p:spTgt spid="3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500" fill="hold"/>
                                        <p:tgtEl>
                                          <p:spTgt spid="3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9" dur="500" fill="hold"/>
                                        <p:tgtEl>
                                          <p:spTgt spid="31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500" fill="hold"/>
                                        <p:tgtEl>
                                          <p:spTgt spid="31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500" fill="hold"/>
                                        <p:tgtEl>
                                          <p:spTgt spid="3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500" fill="hold"/>
                                        <p:tgtEl>
                                          <p:spTgt spid="3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7" dur="500" fill="hold"/>
                                        <p:tgtEl>
                                          <p:spTgt spid="30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500" fill="hold"/>
                                        <p:tgtEl>
                                          <p:spTgt spid="30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500" fill="hold"/>
                                        <p:tgtEl>
                                          <p:spTgt spid="30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0" dur="500" fill="hold"/>
                                        <p:tgtEl>
                                          <p:spTgt spid="30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5" dur="500" fill="hold"/>
                                        <p:tgtEl>
                                          <p:spTgt spid="30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500" fill="hold"/>
                                        <p:tgtEl>
                                          <p:spTgt spid="30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7" dur="500" fill="hold"/>
                                        <p:tgtEl>
                                          <p:spTgt spid="3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500" fill="hold"/>
                                        <p:tgtEl>
                                          <p:spTgt spid="3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3" dur="500" fill="hold"/>
                                        <p:tgtEl>
                                          <p:spTgt spid="31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500" fill="hold"/>
                                        <p:tgtEl>
                                          <p:spTgt spid="31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5" dur="500" fill="hold"/>
                                        <p:tgtEl>
                                          <p:spTgt spid="3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6" dur="500" fill="hold"/>
                                        <p:tgtEl>
                                          <p:spTgt spid="3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85" grpId="0"/>
      <p:bldP spid="3086" grpId="0"/>
      <p:bldP spid="3087" grpId="0"/>
      <p:bldP spid="3088" grpId="0"/>
      <p:bldP spid="3089" grpId="0"/>
      <p:bldP spid="3090" grpId="0"/>
      <p:bldP spid="3091" grpId="0"/>
      <p:bldP spid="3092" grpId="0"/>
      <p:bldP spid="3093" grpId="0"/>
      <p:bldP spid="3094" grpId="0"/>
      <p:bldP spid="3095" grpId="0"/>
      <p:bldP spid="3096" grpId="0"/>
      <p:bldP spid="3097" grpId="0"/>
      <p:bldP spid="3098" grpId="0"/>
      <p:bldP spid="3099" grpId="0"/>
      <p:bldP spid="3100" grpId="0"/>
      <p:bldP spid="3101" grpId="0"/>
      <p:bldP spid="3102" grpId="0"/>
      <p:bldP spid="3103" grpId="0" animBg="1"/>
      <p:bldP spid="3104" grpId="0" animBg="1"/>
      <p:bldP spid="3105" grpId="0" animBg="1"/>
      <p:bldP spid="3106" grpId="0" animBg="1"/>
      <p:bldP spid="3107" grpId="0" animBg="1"/>
      <p:bldP spid="3108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ChangeArrowheads="1"/>
          </p:cNvSpPr>
          <p:nvPr/>
        </p:nvSpPr>
        <p:spPr bwMode="auto">
          <a:xfrm>
            <a:off x="155575" y="5448300"/>
            <a:ext cx="30003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400"/>
              <a:t>10. oxygen difluoride</a:t>
            </a:r>
            <a:endParaRPr lang="en-US" sz="2400" baseline="-25000">
              <a:sym typeface="Wingdings" pitchFamily="2" charset="2"/>
            </a:endParaRPr>
          </a:p>
        </p:txBody>
      </p:sp>
      <p:sp>
        <p:nvSpPr>
          <p:cNvPr id="29699" name="Rectangle 3"/>
          <p:cNvSpPr>
            <a:spLocks noChangeArrowheads="1"/>
          </p:cNvSpPr>
          <p:nvPr/>
        </p:nvSpPr>
        <p:spPr bwMode="auto">
          <a:xfrm>
            <a:off x="339725" y="2589213"/>
            <a:ext cx="2336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400"/>
              <a:t>4. zinc arsenate</a:t>
            </a:r>
            <a:endParaRPr lang="en-US" sz="2400" baseline="-25000">
              <a:sym typeface="Wingdings" pitchFamily="2" charset="2"/>
            </a:endParaRPr>
          </a:p>
        </p:txBody>
      </p:sp>
      <p:sp>
        <p:nvSpPr>
          <p:cNvPr id="29700" name="Rectangle 4"/>
          <p:cNvSpPr>
            <a:spLocks noChangeArrowheads="1"/>
          </p:cNvSpPr>
          <p:nvPr/>
        </p:nvSpPr>
        <p:spPr bwMode="auto">
          <a:xfrm>
            <a:off x="344488" y="3081338"/>
            <a:ext cx="21510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400"/>
              <a:t>5. silver nitride</a:t>
            </a:r>
            <a:endParaRPr lang="en-US" sz="2400" baseline="-25000">
              <a:sym typeface="Wingdings" pitchFamily="2" charset="2"/>
            </a:endParaRPr>
          </a:p>
        </p:txBody>
      </p:sp>
      <p:sp>
        <p:nvSpPr>
          <p:cNvPr id="29701" name="Rectangle 5"/>
          <p:cNvSpPr>
            <a:spLocks noChangeArrowheads="1"/>
          </p:cNvSpPr>
          <p:nvPr/>
        </p:nvSpPr>
        <p:spPr bwMode="auto">
          <a:xfrm>
            <a:off x="365125" y="1185863"/>
            <a:ext cx="34051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400">
                <a:sym typeface="Wingdings" pitchFamily="2" charset="2"/>
              </a:rPr>
              <a:t>1. copper (II) phosphide</a:t>
            </a:r>
            <a:endParaRPr lang="en-US" sz="2400" baseline="-25000">
              <a:sym typeface="Wingdings" pitchFamily="2" charset="2"/>
            </a:endParaRPr>
          </a:p>
        </p:txBody>
      </p:sp>
      <p:sp>
        <p:nvSpPr>
          <p:cNvPr id="29702" name="Rectangle 6"/>
          <p:cNvSpPr>
            <a:spLocks noChangeArrowheads="1"/>
          </p:cNvSpPr>
          <p:nvPr/>
        </p:nvSpPr>
        <p:spPr bwMode="auto">
          <a:xfrm>
            <a:off x="357188" y="1633538"/>
            <a:ext cx="29146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400">
                <a:sym typeface="Wingdings" pitchFamily="2" charset="2"/>
              </a:rPr>
              <a:t>2. lithium phosphate</a:t>
            </a:r>
            <a:endParaRPr lang="en-US" sz="2400" baseline="-25000">
              <a:sym typeface="Wingdings" pitchFamily="2" charset="2"/>
            </a:endParaRPr>
          </a:p>
        </p:txBody>
      </p:sp>
      <p:sp>
        <p:nvSpPr>
          <p:cNvPr id="29703" name="Rectangle 7"/>
          <p:cNvSpPr>
            <a:spLocks noChangeArrowheads="1"/>
          </p:cNvSpPr>
          <p:nvPr/>
        </p:nvSpPr>
        <p:spPr bwMode="auto">
          <a:xfrm>
            <a:off x="358775" y="2106613"/>
            <a:ext cx="32718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400">
                <a:sym typeface="Wingdings" pitchFamily="2" charset="2"/>
              </a:rPr>
              <a:t>3. phosphorus triiodide</a:t>
            </a:r>
            <a:endParaRPr lang="en-US" sz="2400" baseline="-25000">
              <a:sym typeface="Wingdings" pitchFamily="2" charset="2"/>
            </a:endParaRPr>
          </a:p>
        </p:txBody>
      </p:sp>
      <p:sp>
        <p:nvSpPr>
          <p:cNvPr id="29704" name="Rectangle 8"/>
          <p:cNvSpPr>
            <a:spLocks noChangeArrowheads="1"/>
          </p:cNvSpPr>
          <p:nvPr/>
        </p:nvSpPr>
        <p:spPr bwMode="auto">
          <a:xfrm>
            <a:off x="333375" y="4029075"/>
            <a:ext cx="35941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400"/>
              <a:t>7. dinitrogen pentasulfide</a:t>
            </a:r>
            <a:endParaRPr lang="en-US" sz="2400" baseline="-25000">
              <a:sym typeface="Wingdings" pitchFamily="2" charset="2"/>
            </a:endParaRPr>
          </a:p>
        </p:txBody>
      </p:sp>
      <p:sp>
        <p:nvSpPr>
          <p:cNvPr id="29705" name="Rectangle 9"/>
          <p:cNvSpPr>
            <a:spLocks noChangeArrowheads="1"/>
          </p:cNvSpPr>
          <p:nvPr/>
        </p:nvSpPr>
        <p:spPr bwMode="auto">
          <a:xfrm>
            <a:off x="328613" y="4478338"/>
            <a:ext cx="23352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400"/>
              <a:t>8. tin (IV) nitride</a:t>
            </a:r>
            <a:endParaRPr lang="en-US" sz="2400" baseline="-25000">
              <a:sym typeface="Wingdings" pitchFamily="2" charset="2"/>
            </a:endParaRPr>
          </a:p>
        </p:txBody>
      </p:sp>
      <p:sp>
        <p:nvSpPr>
          <p:cNvPr id="29706" name="Rectangle 10"/>
          <p:cNvSpPr>
            <a:spLocks noChangeArrowheads="1"/>
          </p:cNvSpPr>
          <p:nvPr/>
        </p:nvSpPr>
        <p:spPr bwMode="auto">
          <a:xfrm>
            <a:off x="344488" y="3570288"/>
            <a:ext cx="26939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400"/>
              <a:t>6. sulfur dibromide</a:t>
            </a:r>
            <a:endParaRPr lang="en-US" sz="2400" baseline="-25000">
              <a:sym typeface="Wingdings" pitchFamily="2" charset="2"/>
            </a:endParaRPr>
          </a:p>
        </p:txBody>
      </p:sp>
      <p:sp>
        <p:nvSpPr>
          <p:cNvPr id="29707" name="Rectangle 11"/>
          <p:cNvSpPr>
            <a:spLocks noChangeArrowheads="1"/>
          </p:cNvSpPr>
          <p:nvPr/>
        </p:nvSpPr>
        <p:spPr bwMode="auto">
          <a:xfrm>
            <a:off x="147638" y="122238"/>
            <a:ext cx="3971925" cy="538162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r>
              <a:rPr lang="en-US" sz="2800">
                <a:latin typeface="Arial Narrow" pitchFamily="34" charset="0"/>
                <a:sym typeface="Wingdings" pitchFamily="2" charset="2"/>
              </a:rPr>
              <a:t>Writing Chemical Formulas</a:t>
            </a:r>
          </a:p>
        </p:txBody>
      </p:sp>
      <p:sp>
        <p:nvSpPr>
          <p:cNvPr id="29708" name="Rectangle 12"/>
          <p:cNvSpPr>
            <a:spLocks noChangeArrowheads="1"/>
          </p:cNvSpPr>
          <p:nvPr/>
        </p:nvSpPr>
        <p:spPr bwMode="auto">
          <a:xfrm>
            <a:off x="344488" y="4959350"/>
            <a:ext cx="25241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400"/>
              <a:t>9. rubidium nitrite</a:t>
            </a:r>
            <a:endParaRPr lang="en-US" sz="2400" baseline="-25000">
              <a:sym typeface="Wingdings" pitchFamily="2" charset="2"/>
            </a:endParaRPr>
          </a:p>
        </p:txBody>
      </p:sp>
      <p:sp>
        <p:nvSpPr>
          <p:cNvPr id="29709" name="Rectangle 13"/>
          <p:cNvSpPr>
            <a:spLocks noChangeArrowheads="1"/>
          </p:cNvSpPr>
          <p:nvPr/>
        </p:nvSpPr>
        <p:spPr bwMode="auto">
          <a:xfrm>
            <a:off x="144463" y="5907088"/>
            <a:ext cx="2622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400"/>
              <a:t>11. iron (III) sulfite</a:t>
            </a:r>
            <a:endParaRPr lang="en-US" sz="2400" baseline="-25000">
              <a:sym typeface="Wingdings" pitchFamily="2" charset="2"/>
            </a:endParaRPr>
          </a:p>
        </p:txBody>
      </p:sp>
      <p:sp>
        <p:nvSpPr>
          <p:cNvPr id="29710" name="Rectangle 14"/>
          <p:cNvSpPr>
            <a:spLocks noChangeArrowheads="1"/>
          </p:cNvSpPr>
          <p:nvPr/>
        </p:nvSpPr>
        <p:spPr bwMode="auto">
          <a:xfrm>
            <a:off x="139700" y="6356350"/>
            <a:ext cx="3016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400"/>
              <a:t>12. ammonium oxide</a:t>
            </a:r>
            <a:endParaRPr lang="en-US" sz="2400" baseline="-25000">
              <a:sym typeface="Wingdings" pitchFamily="2" charset="2"/>
            </a:endParaRPr>
          </a:p>
        </p:txBody>
      </p:sp>
      <p:sp>
        <p:nvSpPr>
          <p:cNvPr id="29711" name="Rectangle 15"/>
          <p:cNvSpPr>
            <a:spLocks noChangeArrowheads="1"/>
          </p:cNvSpPr>
          <p:nvPr/>
        </p:nvSpPr>
        <p:spPr bwMode="auto">
          <a:xfrm>
            <a:off x="436563" y="733425"/>
            <a:ext cx="1016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400">
                <a:sym typeface="Wingdings" pitchFamily="2" charset="2"/>
              </a:rPr>
              <a:t>Name</a:t>
            </a:r>
            <a:endParaRPr lang="en-US" sz="2400" baseline="-25000">
              <a:sym typeface="Wingdings" pitchFamily="2" charset="2"/>
            </a:endParaRPr>
          </a:p>
        </p:txBody>
      </p:sp>
      <p:sp>
        <p:nvSpPr>
          <p:cNvPr id="29712" name="Rectangle 16"/>
          <p:cNvSpPr>
            <a:spLocks noChangeArrowheads="1"/>
          </p:cNvSpPr>
          <p:nvPr/>
        </p:nvSpPr>
        <p:spPr bwMode="auto">
          <a:xfrm>
            <a:off x="2665413" y="733425"/>
            <a:ext cx="26082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400">
                <a:sym typeface="Wingdings" pitchFamily="2" charset="2"/>
              </a:rPr>
              <a:t>Charges matter?</a:t>
            </a:r>
            <a:endParaRPr lang="en-US" sz="2400" baseline="-25000">
              <a:sym typeface="Wingdings" pitchFamily="2" charset="2"/>
            </a:endParaRPr>
          </a:p>
        </p:txBody>
      </p:sp>
      <p:sp>
        <p:nvSpPr>
          <p:cNvPr id="29713" name="Rectangle 17"/>
          <p:cNvSpPr>
            <a:spLocks noChangeArrowheads="1"/>
          </p:cNvSpPr>
          <p:nvPr/>
        </p:nvSpPr>
        <p:spPr bwMode="auto">
          <a:xfrm>
            <a:off x="5186363" y="360363"/>
            <a:ext cx="1706562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r>
              <a:rPr lang="en-US" sz="2400">
                <a:sym typeface="Wingdings" pitchFamily="2" charset="2"/>
              </a:rPr>
              <a:t>Use poly.</a:t>
            </a:r>
          </a:p>
          <a:p>
            <a:pPr algn="ctr"/>
            <a:r>
              <a:rPr lang="en-US" sz="2400">
                <a:sym typeface="Wingdings" pitchFamily="2" charset="2"/>
              </a:rPr>
              <a:t>ion sheet?</a:t>
            </a:r>
            <a:endParaRPr lang="en-US" sz="2400" baseline="-25000">
              <a:sym typeface="Wingdings" pitchFamily="2" charset="2"/>
            </a:endParaRPr>
          </a:p>
        </p:txBody>
      </p:sp>
      <p:sp>
        <p:nvSpPr>
          <p:cNvPr id="29714" name="Rectangle 18"/>
          <p:cNvSpPr>
            <a:spLocks noChangeArrowheads="1"/>
          </p:cNvSpPr>
          <p:nvPr/>
        </p:nvSpPr>
        <p:spPr bwMode="auto">
          <a:xfrm>
            <a:off x="7373938" y="733425"/>
            <a:ext cx="13858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400">
                <a:sym typeface="Wingdings" pitchFamily="2" charset="2"/>
              </a:rPr>
              <a:t>Formula</a:t>
            </a:r>
            <a:endParaRPr lang="en-US" sz="2400" baseline="-25000">
              <a:sym typeface="Wingdings" pitchFamily="2" charset="2"/>
            </a:endParaRPr>
          </a:p>
        </p:txBody>
      </p:sp>
      <p:sp>
        <p:nvSpPr>
          <p:cNvPr id="4115" name="Rectangle 19"/>
          <p:cNvSpPr>
            <a:spLocks noChangeArrowheads="1"/>
          </p:cNvSpPr>
          <p:nvPr/>
        </p:nvSpPr>
        <p:spPr bwMode="auto">
          <a:xfrm>
            <a:off x="3883025" y="2589213"/>
            <a:ext cx="6588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400"/>
              <a:t>yes</a:t>
            </a:r>
            <a:endParaRPr lang="en-US" sz="2400" baseline="-25000">
              <a:sym typeface="Wingdings" pitchFamily="2" charset="2"/>
            </a:endParaRPr>
          </a:p>
        </p:txBody>
      </p:sp>
      <p:sp>
        <p:nvSpPr>
          <p:cNvPr id="4116" name="Rectangle 20"/>
          <p:cNvSpPr>
            <a:spLocks noChangeArrowheads="1"/>
          </p:cNvSpPr>
          <p:nvPr/>
        </p:nvSpPr>
        <p:spPr bwMode="auto">
          <a:xfrm>
            <a:off x="3887788" y="3081338"/>
            <a:ext cx="6588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400"/>
              <a:t>yes</a:t>
            </a:r>
            <a:endParaRPr lang="en-US" sz="2400" baseline="-25000">
              <a:sym typeface="Wingdings" pitchFamily="2" charset="2"/>
            </a:endParaRPr>
          </a:p>
        </p:txBody>
      </p:sp>
      <p:sp>
        <p:nvSpPr>
          <p:cNvPr id="4117" name="Rectangle 21"/>
          <p:cNvSpPr>
            <a:spLocks noChangeArrowheads="1"/>
          </p:cNvSpPr>
          <p:nvPr/>
        </p:nvSpPr>
        <p:spPr bwMode="auto">
          <a:xfrm>
            <a:off x="3908425" y="1185863"/>
            <a:ext cx="6588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400">
                <a:sym typeface="Wingdings" pitchFamily="2" charset="2"/>
              </a:rPr>
              <a:t>yes</a:t>
            </a:r>
            <a:endParaRPr lang="en-US" sz="2400" baseline="-25000">
              <a:sym typeface="Wingdings" pitchFamily="2" charset="2"/>
            </a:endParaRPr>
          </a:p>
        </p:txBody>
      </p:sp>
      <p:sp>
        <p:nvSpPr>
          <p:cNvPr id="4118" name="Rectangle 22"/>
          <p:cNvSpPr>
            <a:spLocks noChangeArrowheads="1"/>
          </p:cNvSpPr>
          <p:nvPr/>
        </p:nvSpPr>
        <p:spPr bwMode="auto">
          <a:xfrm>
            <a:off x="3900488" y="1633538"/>
            <a:ext cx="6588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400">
                <a:sym typeface="Wingdings" pitchFamily="2" charset="2"/>
              </a:rPr>
              <a:t>yes</a:t>
            </a:r>
            <a:endParaRPr lang="en-US" sz="2400" baseline="-25000">
              <a:sym typeface="Wingdings" pitchFamily="2" charset="2"/>
            </a:endParaRPr>
          </a:p>
        </p:txBody>
      </p:sp>
      <p:sp>
        <p:nvSpPr>
          <p:cNvPr id="4119" name="Rectangle 23"/>
          <p:cNvSpPr>
            <a:spLocks noChangeArrowheads="1"/>
          </p:cNvSpPr>
          <p:nvPr/>
        </p:nvSpPr>
        <p:spPr bwMode="auto">
          <a:xfrm>
            <a:off x="3902075" y="2106613"/>
            <a:ext cx="5238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400">
                <a:sym typeface="Wingdings" pitchFamily="2" charset="2"/>
              </a:rPr>
              <a:t>no</a:t>
            </a:r>
            <a:endParaRPr lang="en-US" sz="2400" baseline="-25000">
              <a:sym typeface="Wingdings" pitchFamily="2" charset="2"/>
            </a:endParaRPr>
          </a:p>
        </p:txBody>
      </p:sp>
      <p:sp>
        <p:nvSpPr>
          <p:cNvPr id="29720" name="Rectangle 24"/>
          <p:cNvSpPr>
            <a:spLocks noChangeArrowheads="1"/>
          </p:cNvSpPr>
          <p:nvPr/>
        </p:nvSpPr>
        <p:spPr bwMode="auto">
          <a:xfrm>
            <a:off x="3876675" y="4029075"/>
            <a:ext cx="5238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400"/>
              <a:t>no</a:t>
            </a:r>
            <a:endParaRPr lang="en-US" sz="2400" baseline="-25000">
              <a:sym typeface="Wingdings" pitchFamily="2" charset="2"/>
            </a:endParaRPr>
          </a:p>
        </p:txBody>
      </p:sp>
      <p:sp>
        <p:nvSpPr>
          <p:cNvPr id="29721" name="Rectangle 25"/>
          <p:cNvSpPr>
            <a:spLocks noChangeArrowheads="1"/>
          </p:cNvSpPr>
          <p:nvPr/>
        </p:nvSpPr>
        <p:spPr bwMode="auto">
          <a:xfrm>
            <a:off x="3871913" y="4478338"/>
            <a:ext cx="6588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400"/>
              <a:t>yes</a:t>
            </a:r>
            <a:endParaRPr lang="en-US" sz="2400" baseline="-25000">
              <a:sym typeface="Wingdings" pitchFamily="2" charset="2"/>
            </a:endParaRPr>
          </a:p>
        </p:txBody>
      </p:sp>
      <p:sp>
        <p:nvSpPr>
          <p:cNvPr id="4122" name="Rectangle 26"/>
          <p:cNvSpPr>
            <a:spLocks noChangeArrowheads="1"/>
          </p:cNvSpPr>
          <p:nvPr/>
        </p:nvSpPr>
        <p:spPr bwMode="auto">
          <a:xfrm>
            <a:off x="3887788" y="3570288"/>
            <a:ext cx="5238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400"/>
              <a:t>no</a:t>
            </a:r>
            <a:endParaRPr lang="en-US" sz="2400" baseline="-25000">
              <a:sym typeface="Wingdings" pitchFamily="2" charset="2"/>
            </a:endParaRPr>
          </a:p>
        </p:txBody>
      </p:sp>
      <p:sp>
        <p:nvSpPr>
          <p:cNvPr id="29723" name="Rectangle 27"/>
          <p:cNvSpPr>
            <a:spLocks noChangeArrowheads="1"/>
          </p:cNvSpPr>
          <p:nvPr/>
        </p:nvSpPr>
        <p:spPr bwMode="auto">
          <a:xfrm>
            <a:off x="3887788" y="4959350"/>
            <a:ext cx="6588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400"/>
              <a:t>yes</a:t>
            </a:r>
            <a:endParaRPr lang="en-US" sz="2400" baseline="-25000">
              <a:sym typeface="Wingdings" pitchFamily="2" charset="2"/>
            </a:endParaRPr>
          </a:p>
        </p:txBody>
      </p:sp>
      <p:sp>
        <p:nvSpPr>
          <p:cNvPr id="29724" name="Rectangle 28"/>
          <p:cNvSpPr>
            <a:spLocks noChangeArrowheads="1"/>
          </p:cNvSpPr>
          <p:nvPr/>
        </p:nvSpPr>
        <p:spPr bwMode="auto">
          <a:xfrm>
            <a:off x="3887788" y="5907088"/>
            <a:ext cx="6588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400"/>
              <a:t>yes</a:t>
            </a:r>
            <a:endParaRPr lang="en-US" sz="2400" baseline="-25000">
              <a:sym typeface="Wingdings" pitchFamily="2" charset="2"/>
            </a:endParaRPr>
          </a:p>
        </p:txBody>
      </p:sp>
      <p:sp>
        <p:nvSpPr>
          <p:cNvPr id="29725" name="Rectangle 29"/>
          <p:cNvSpPr>
            <a:spLocks noChangeArrowheads="1"/>
          </p:cNvSpPr>
          <p:nvPr/>
        </p:nvSpPr>
        <p:spPr bwMode="auto">
          <a:xfrm>
            <a:off x="3883025" y="6356350"/>
            <a:ext cx="6588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400"/>
              <a:t>yes</a:t>
            </a:r>
            <a:endParaRPr lang="en-US" sz="2400" baseline="-25000">
              <a:sym typeface="Wingdings" pitchFamily="2" charset="2"/>
            </a:endParaRPr>
          </a:p>
        </p:txBody>
      </p:sp>
      <p:sp>
        <p:nvSpPr>
          <p:cNvPr id="29726" name="Rectangle 30"/>
          <p:cNvSpPr>
            <a:spLocks noChangeArrowheads="1"/>
          </p:cNvSpPr>
          <p:nvPr/>
        </p:nvSpPr>
        <p:spPr bwMode="auto">
          <a:xfrm>
            <a:off x="3887788" y="5448300"/>
            <a:ext cx="5238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400"/>
              <a:t>no</a:t>
            </a:r>
            <a:endParaRPr lang="en-US" sz="2400" baseline="-25000">
              <a:sym typeface="Wingdings" pitchFamily="2" charset="2"/>
            </a:endParaRPr>
          </a:p>
        </p:txBody>
      </p:sp>
      <p:sp>
        <p:nvSpPr>
          <p:cNvPr id="4127" name="Rectangle 31"/>
          <p:cNvSpPr>
            <a:spLocks noChangeArrowheads="1"/>
          </p:cNvSpPr>
          <p:nvPr/>
        </p:nvSpPr>
        <p:spPr bwMode="auto">
          <a:xfrm>
            <a:off x="5607050" y="2589213"/>
            <a:ext cx="6588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400"/>
              <a:t>yes</a:t>
            </a:r>
            <a:endParaRPr lang="en-US" sz="2400" baseline="-25000">
              <a:sym typeface="Wingdings" pitchFamily="2" charset="2"/>
            </a:endParaRPr>
          </a:p>
        </p:txBody>
      </p:sp>
      <p:sp>
        <p:nvSpPr>
          <p:cNvPr id="4128" name="Rectangle 32"/>
          <p:cNvSpPr>
            <a:spLocks noChangeArrowheads="1"/>
          </p:cNvSpPr>
          <p:nvPr/>
        </p:nvSpPr>
        <p:spPr bwMode="auto">
          <a:xfrm>
            <a:off x="5611813" y="3081338"/>
            <a:ext cx="5238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400"/>
              <a:t>no</a:t>
            </a:r>
            <a:endParaRPr lang="en-US" sz="2400" baseline="-25000">
              <a:sym typeface="Wingdings" pitchFamily="2" charset="2"/>
            </a:endParaRPr>
          </a:p>
        </p:txBody>
      </p:sp>
      <p:sp>
        <p:nvSpPr>
          <p:cNvPr id="4129" name="Rectangle 33"/>
          <p:cNvSpPr>
            <a:spLocks noChangeArrowheads="1"/>
          </p:cNvSpPr>
          <p:nvPr/>
        </p:nvSpPr>
        <p:spPr bwMode="auto">
          <a:xfrm>
            <a:off x="5632450" y="1185863"/>
            <a:ext cx="5238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400">
                <a:sym typeface="Wingdings" pitchFamily="2" charset="2"/>
              </a:rPr>
              <a:t>no</a:t>
            </a:r>
            <a:endParaRPr lang="en-US" sz="2400" baseline="-25000">
              <a:sym typeface="Wingdings" pitchFamily="2" charset="2"/>
            </a:endParaRPr>
          </a:p>
        </p:txBody>
      </p:sp>
      <p:sp>
        <p:nvSpPr>
          <p:cNvPr id="4130" name="Rectangle 34"/>
          <p:cNvSpPr>
            <a:spLocks noChangeArrowheads="1"/>
          </p:cNvSpPr>
          <p:nvPr/>
        </p:nvSpPr>
        <p:spPr bwMode="auto">
          <a:xfrm>
            <a:off x="5624513" y="1633538"/>
            <a:ext cx="6588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400">
                <a:sym typeface="Wingdings" pitchFamily="2" charset="2"/>
              </a:rPr>
              <a:t>yes</a:t>
            </a:r>
            <a:endParaRPr lang="en-US" sz="2400" baseline="-25000">
              <a:sym typeface="Wingdings" pitchFamily="2" charset="2"/>
            </a:endParaRPr>
          </a:p>
        </p:txBody>
      </p:sp>
      <p:sp>
        <p:nvSpPr>
          <p:cNvPr id="4131" name="Rectangle 35"/>
          <p:cNvSpPr>
            <a:spLocks noChangeArrowheads="1"/>
          </p:cNvSpPr>
          <p:nvPr/>
        </p:nvSpPr>
        <p:spPr bwMode="auto">
          <a:xfrm>
            <a:off x="5626100" y="2106613"/>
            <a:ext cx="5238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400">
                <a:sym typeface="Wingdings" pitchFamily="2" charset="2"/>
              </a:rPr>
              <a:t>no</a:t>
            </a:r>
            <a:endParaRPr lang="en-US" sz="2400" baseline="-25000">
              <a:sym typeface="Wingdings" pitchFamily="2" charset="2"/>
            </a:endParaRPr>
          </a:p>
        </p:txBody>
      </p:sp>
      <p:sp>
        <p:nvSpPr>
          <p:cNvPr id="29732" name="Rectangle 36"/>
          <p:cNvSpPr>
            <a:spLocks noChangeArrowheads="1"/>
          </p:cNvSpPr>
          <p:nvPr/>
        </p:nvSpPr>
        <p:spPr bwMode="auto">
          <a:xfrm>
            <a:off x="5600700" y="4029075"/>
            <a:ext cx="5238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400"/>
              <a:t>no</a:t>
            </a:r>
            <a:endParaRPr lang="en-US" sz="2400" baseline="-25000">
              <a:sym typeface="Wingdings" pitchFamily="2" charset="2"/>
            </a:endParaRPr>
          </a:p>
        </p:txBody>
      </p:sp>
      <p:sp>
        <p:nvSpPr>
          <p:cNvPr id="29733" name="Rectangle 37"/>
          <p:cNvSpPr>
            <a:spLocks noChangeArrowheads="1"/>
          </p:cNvSpPr>
          <p:nvPr/>
        </p:nvSpPr>
        <p:spPr bwMode="auto">
          <a:xfrm>
            <a:off x="5595938" y="4478338"/>
            <a:ext cx="5238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400"/>
              <a:t>no</a:t>
            </a:r>
            <a:endParaRPr lang="en-US" sz="2400" baseline="-25000">
              <a:sym typeface="Wingdings" pitchFamily="2" charset="2"/>
            </a:endParaRPr>
          </a:p>
        </p:txBody>
      </p:sp>
      <p:sp>
        <p:nvSpPr>
          <p:cNvPr id="4134" name="Rectangle 38"/>
          <p:cNvSpPr>
            <a:spLocks noChangeArrowheads="1"/>
          </p:cNvSpPr>
          <p:nvPr/>
        </p:nvSpPr>
        <p:spPr bwMode="auto">
          <a:xfrm>
            <a:off x="5611813" y="3570288"/>
            <a:ext cx="5238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400"/>
              <a:t>no</a:t>
            </a:r>
            <a:endParaRPr lang="en-US" sz="2400" baseline="-25000">
              <a:sym typeface="Wingdings" pitchFamily="2" charset="2"/>
            </a:endParaRPr>
          </a:p>
        </p:txBody>
      </p:sp>
      <p:sp>
        <p:nvSpPr>
          <p:cNvPr id="29735" name="Rectangle 39"/>
          <p:cNvSpPr>
            <a:spLocks noChangeArrowheads="1"/>
          </p:cNvSpPr>
          <p:nvPr/>
        </p:nvSpPr>
        <p:spPr bwMode="auto">
          <a:xfrm>
            <a:off x="5611813" y="4959350"/>
            <a:ext cx="6588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400"/>
              <a:t>yes</a:t>
            </a:r>
            <a:endParaRPr lang="en-US" sz="2400" baseline="-25000">
              <a:sym typeface="Wingdings" pitchFamily="2" charset="2"/>
            </a:endParaRPr>
          </a:p>
        </p:txBody>
      </p:sp>
      <p:sp>
        <p:nvSpPr>
          <p:cNvPr id="29736" name="Rectangle 40"/>
          <p:cNvSpPr>
            <a:spLocks noChangeArrowheads="1"/>
          </p:cNvSpPr>
          <p:nvPr/>
        </p:nvSpPr>
        <p:spPr bwMode="auto">
          <a:xfrm>
            <a:off x="5589588" y="5895975"/>
            <a:ext cx="6588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400"/>
              <a:t>yes</a:t>
            </a:r>
            <a:endParaRPr lang="en-US" sz="2400" baseline="-25000">
              <a:sym typeface="Wingdings" pitchFamily="2" charset="2"/>
            </a:endParaRPr>
          </a:p>
        </p:txBody>
      </p:sp>
      <p:sp>
        <p:nvSpPr>
          <p:cNvPr id="29737" name="Rectangle 41"/>
          <p:cNvSpPr>
            <a:spLocks noChangeArrowheads="1"/>
          </p:cNvSpPr>
          <p:nvPr/>
        </p:nvSpPr>
        <p:spPr bwMode="auto">
          <a:xfrm>
            <a:off x="5584825" y="6345238"/>
            <a:ext cx="6588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400"/>
              <a:t>yes</a:t>
            </a:r>
            <a:endParaRPr lang="en-US" sz="2400" baseline="-25000">
              <a:sym typeface="Wingdings" pitchFamily="2" charset="2"/>
            </a:endParaRPr>
          </a:p>
        </p:txBody>
      </p:sp>
      <p:sp>
        <p:nvSpPr>
          <p:cNvPr id="29738" name="Rectangle 42"/>
          <p:cNvSpPr>
            <a:spLocks noChangeArrowheads="1"/>
          </p:cNvSpPr>
          <p:nvPr/>
        </p:nvSpPr>
        <p:spPr bwMode="auto">
          <a:xfrm>
            <a:off x="5600700" y="5437188"/>
            <a:ext cx="5238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400"/>
              <a:t>no</a:t>
            </a:r>
            <a:endParaRPr lang="en-US" sz="2400" baseline="-25000">
              <a:sym typeface="Wingdings" pitchFamily="2" charset="2"/>
            </a:endParaRPr>
          </a:p>
        </p:txBody>
      </p:sp>
      <p:sp>
        <p:nvSpPr>
          <p:cNvPr id="4139" name="Rectangle 43"/>
          <p:cNvSpPr>
            <a:spLocks noChangeArrowheads="1"/>
          </p:cNvSpPr>
          <p:nvPr/>
        </p:nvSpPr>
        <p:spPr bwMode="auto">
          <a:xfrm>
            <a:off x="7194550" y="2589213"/>
            <a:ext cx="17240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r>
              <a:rPr lang="en-US" sz="2400">
                <a:solidFill>
                  <a:srgbClr val="FF0000"/>
                </a:solidFill>
              </a:rPr>
              <a:t>Zn</a:t>
            </a:r>
            <a:r>
              <a:rPr lang="en-US" sz="2400" baseline="-25000">
                <a:solidFill>
                  <a:srgbClr val="FF0000"/>
                </a:solidFill>
              </a:rPr>
              <a:t>3</a:t>
            </a:r>
            <a:r>
              <a:rPr lang="en-US" sz="2400">
                <a:solidFill>
                  <a:srgbClr val="FF0000"/>
                </a:solidFill>
              </a:rPr>
              <a:t>(AsO</a:t>
            </a:r>
            <a:r>
              <a:rPr lang="en-US" sz="2400" baseline="-25000">
                <a:solidFill>
                  <a:srgbClr val="FF0000"/>
                </a:solidFill>
              </a:rPr>
              <a:t>4</a:t>
            </a:r>
            <a:r>
              <a:rPr lang="en-US" sz="2400">
                <a:solidFill>
                  <a:srgbClr val="FF0000"/>
                </a:solidFill>
              </a:rPr>
              <a:t>)</a:t>
            </a:r>
            <a:r>
              <a:rPr lang="en-US" sz="2400" baseline="-25000">
                <a:solidFill>
                  <a:srgbClr val="FF0000"/>
                </a:solidFill>
              </a:rPr>
              <a:t>2</a:t>
            </a:r>
            <a:endParaRPr lang="en-US" sz="2400" baseline="-25000">
              <a:solidFill>
                <a:srgbClr val="FF0000"/>
              </a:solidFill>
              <a:sym typeface="Wingdings" pitchFamily="2" charset="2"/>
            </a:endParaRPr>
          </a:p>
        </p:txBody>
      </p:sp>
      <p:sp>
        <p:nvSpPr>
          <p:cNvPr id="4140" name="Rectangle 44"/>
          <p:cNvSpPr>
            <a:spLocks noChangeArrowheads="1"/>
          </p:cNvSpPr>
          <p:nvPr/>
        </p:nvSpPr>
        <p:spPr bwMode="auto">
          <a:xfrm>
            <a:off x="7583488" y="3081338"/>
            <a:ext cx="9239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r>
              <a:rPr lang="en-US" sz="2400">
                <a:solidFill>
                  <a:srgbClr val="FF0000"/>
                </a:solidFill>
              </a:rPr>
              <a:t>Ag</a:t>
            </a:r>
            <a:r>
              <a:rPr lang="en-US" sz="2400" baseline="-25000">
                <a:solidFill>
                  <a:srgbClr val="FF0000"/>
                </a:solidFill>
              </a:rPr>
              <a:t>3</a:t>
            </a:r>
            <a:r>
              <a:rPr lang="en-US" sz="2400">
                <a:solidFill>
                  <a:srgbClr val="FF0000"/>
                </a:solidFill>
              </a:rPr>
              <a:t>N</a:t>
            </a:r>
            <a:endParaRPr lang="en-US" sz="2400" baseline="-25000">
              <a:solidFill>
                <a:srgbClr val="FF0000"/>
              </a:solidFill>
              <a:sym typeface="Wingdings" pitchFamily="2" charset="2"/>
            </a:endParaRPr>
          </a:p>
        </p:txBody>
      </p:sp>
      <p:sp>
        <p:nvSpPr>
          <p:cNvPr id="4141" name="Rectangle 45"/>
          <p:cNvSpPr>
            <a:spLocks noChangeArrowheads="1"/>
          </p:cNvSpPr>
          <p:nvPr/>
        </p:nvSpPr>
        <p:spPr bwMode="auto">
          <a:xfrm>
            <a:off x="7567613" y="1185863"/>
            <a:ext cx="10191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r>
              <a:rPr lang="en-US" sz="2400">
                <a:solidFill>
                  <a:srgbClr val="FF0000"/>
                </a:solidFill>
                <a:sym typeface="Wingdings" pitchFamily="2" charset="2"/>
              </a:rPr>
              <a:t>Cu</a:t>
            </a:r>
            <a:r>
              <a:rPr lang="en-US" sz="2400" baseline="-25000">
                <a:solidFill>
                  <a:srgbClr val="FF0000"/>
                </a:solidFill>
                <a:sym typeface="Wingdings" pitchFamily="2" charset="2"/>
              </a:rPr>
              <a:t>3</a:t>
            </a:r>
            <a:r>
              <a:rPr lang="en-US" sz="2400">
                <a:solidFill>
                  <a:srgbClr val="FF0000"/>
                </a:solidFill>
                <a:sym typeface="Wingdings" pitchFamily="2" charset="2"/>
              </a:rPr>
              <a:t>P</a:t>
            </a:r>
            <a:r>
              <a:rPr lang="en-US" sz="2400" baseline="-25000">
                <a:solidFill>
                  <a:srgbClr val="FF0000"/>
                </a:solidFill>
                <a:sym typeface="Wingdings" pitchFamily="2" charset="2"/>
              </a:rPr>
              <a:t>2</a:t>
            </a:r>
          </a:p>
        </p:txBody>
      </p:sp>
      <p:sp>
        <p:nvSpPr>
          <p:cNvPr id="4142" name="Rectangle 46"/>
          <p:cNvSpPr>
            <a:spLocks noChangeArrowheads="1"/>
          </p:cNvSpPr>
          <p:nvPr/>
        </p:nvSpPr>
        <p:spPr bwMode="auto">
          <a:xfrm>
            <a:off x="7512050" y="1633538"/>
            <a:ext cx="11191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r>
              <a:rPr lang="en-US" sz="2400">
                <a:solidFill>
                  <a:srgbClr val="FF0000"/>
                </a:solidFill>
                <a:sym typeface="Wingdings" pitchFamily="2" charset="2"/>
              </a:rPr>
              <a:t>Li</a:t>
            </a:r>
            <a:r>
              <a:rPr lang="en-US" sz="2400" baseline="-25000">
                <a:solidFill>
                  <a:srgbClr val="FF0000"/>
                </a:solidFill>
                <a:sym typeface="Wingdings" pitchFamily="2" charset="2"/>
              </a:rPr>
              <a:t>3</a:t>
            </a:r>
            <a:r>
              <a:rPr lang="en-US" sz="2400">
                <a:solidFill>
                  <a:srgbClr val="FF0000"/>
                </a:solidFill>
                <a:sym typeface="Wingdings" pitchFamily="2" charset="2"/>
              </a:rPr>
              <a:t>PO</a:t>
            </a:r>
            <a:r>
              <a:rPr lang="en-US" sz="2400" baseline="-25000">
                <a:solidFill>
                  <a:srgbClr val="FF0000"/>
                </a:solidFill>
                <a:sym typeface="Wingdings" pitchFamily="2" charset="2"/>
              </a:rPr>
              <a:t>4</a:t>
            </a:r>
          </a:p>
        </p:txBody>
      </p:sp>
      <p:sp>
        <p:nvSpPr>
          <p:cNvPr id="4143" name="Rectangle 47"/>
          <p:cNvSpPr>
            <a:spLocks noChangeArrowheads="1"/>
          </p:cNvSpPr>
          <p:nvPr/>
        </p:nvSpPr>
        <p:spPr bwMode="auto">
          <a:xfrm>
            <a:off x="7764463" y="2106613"/>
            <a:ext cx="584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r>
              <a:rPr lang="en-US" sz="2400">
                <a:solidFill>
                  <a:srgbClr val="FF0000"/>
                </a:solidFill>
                <a:sym typeface="Wingdings" pitchFamily="2" charset="2"/>
              </a:rPr>
              <a:t>PI</a:t>
            </a:r>
            <a:r>
              <a:rPr lang="en-US" sz="2400" baseline="-25000">
                <a:solidFill>
                  <a:srgbClr val="FF0000"/>
                </a:solidFill>
                <a:sym typeface="Wingdings" pitchFamily="2" charset="2"/>
              </a:rPr>
              <a:t>3</a:t>
            </a:r>
          </a:p>
        </p:txBody>
      </p:sp>
      <p:sp>
        <p:nvSpPr>
          <p:cNvPr id="29744" name="Rectangle 48"/>
          <p:cNvSpPr>
            <a:spLocks noChangeArrowheads="1"/>
          </p:cNvSpPr>
          <p:nvPr/>
        </p:nvSpPr>
        <p:spPr bwMode="auto">
          <a:xfrm>
            <a:off x="7626350" y="4029075"/>
            <a:ext cx="8334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r>
              <a:rPr lang="en-US" sz="2400">
                <a:solidFill>
                  <a:srgbClr val="FF0000"/>
                </a:solidFill>
              </a:rPr>
              <a:t>N</a:t>
            </a:r>
            <a:r>
              <a:rPr lang="en-US" sz="2400" baseline="-25000">
                <a:solidFill>
                  <a:srgbClr val="FF0000"/>
                </a:solidFill>
              </a:rPr>
              <a:t>2</a:t>
            </a:r>
            <a:r>
              <a:rPr lang="en-US" sz="2400">
                <a:solidFill>
                  <a:srgbClr val="FF0000"/>
                </a:solidFill>
              </a:rPr>
              <a:t>S</a:t>
            </a:r>
            <a:r>
              <a:rPr lang="en-US" sz="2400" baseline="-25000">
                <a:solidFill>
                  <a:srgbClr val="FF0000"/>
                </a:solidFill>
              </a:rPr>
              <a:t>5</a:t>
            </a:r>
            <a:endParaRPr lang="en-US" sz="2400" baseline="-25000">
              <a:solidFill>
                <a:srgbClr val="FF0000"/>
              </a:solidFill>
              <a:sym typeface="Wingdings" pitchFamily="2" charset="2"/>
            </a:endParaRPr>
          </a:p>
        </p:txBody>
      </p:sp>
      <p:sp>
        <p:nvSpPr>
          <p:cNvPr id="29745" name="Rectangle 49"/>
          <p:cNvSpPr>
            <a:spLocks noChangeArrowheads="1"/>
          </p:cNvSpPr>
          <p:nvPr/>
        </p:nvSpPr>
        <p:spPr bwMode="auto">
          <a:xfrm>
            <a:off x="7529513" y="4478338"/>
            <a:ext cx="10191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r>
              <a:rPr lang="en-US" sz="2400">
                <a:solidFill>
                  <a:srgbClr val="FF0000"/>
                </a:solidFill>
              </a:rPr>
              <a:t>Sn</a:t>
            </a:r>
            <a:r>
              <a:rPr lang="en-US" sz="2400" baseline="-25000">
                <a:solidFill>
                  <a:srgbClr val="FF0000"/>
                </a:solidFill>
              </a:rPr>
              <a:t>3</a:t>
            </a:r>
            <a:r>
              <a:rPr lang="en-US" sz="2400">
                <a:solidFill>
                  <a:srgbClr val="FF0000"/>
                </a:solidFill>
              </a:rPr>
              <a:t>N</a:t>
            </a:r>
            <a:r>
              <a:rPr lang="en-US" sz="2400" baseline="-25000">
                <a:solidFill>
                  <a:srgbClr val="FF0000"/>
                </a:solidFill>
              </a:rPr>
              <a:t>4</a:t>
            </a:r>
            <a:endParaRPr lang="en-US" sz="2400" baseline="-25000">
              <a:solidFill>
                <a:srgbClr val="FF0000"/>
              </a:solidFill>
              <a:sym typeface="Wingdings" pitchFamily="2" charset="2"/>
            </a:endParaRPr>
          </a:p>
        </p:txBody>
      </p:sp>
      <p:sp>
        <p:nvSpPr>
          <p:cNvPr id="4146" name="Rectangle 50"/>
          <p:cNvSpPr>
            <a:spLocks noChangeArrowheads="1"/>
          </p:cNvSpPr>
          <p:nvPr/>
        </p:nvSpPr>
        <p:spPr bwMode="auto">
          <a:xfrm>
            <a:off x="7624763" y="3570288"/>
            <a:ext cx="8397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r>
              <a:rPr lang="en-US" sz="2400">
                <a:solidFill>
                  <a:srgbClr val="FF0000"/>
                </a:solidFill>
              </a:rPr>
              <a:t>SBr</a:t>
            </a:r>
            <a:r>
              <a:rPr lang="en-US" sz="2400" baseline="-25000">
                <a:solidFill>
                  <a:srgbClr val="FF0000"/>
                </a:solidFill>
              </a:rPr>
              <a:t>2</a:t>
            </a:r>
            <a:endParaRPr lang="en-US" sz="2400" baseline="-25000">
              <a:solidFill>
                <a:srgbClr val="FF0000"/>
              </a:solidFill>
              <a:sym typeface="Wingdings" pitchFamily="2" charset="2"/>
            </a:endParaRPr>
          </a:p>
        </p:txBody>
      </p:sp>
      <p:sp>
        <p:nvSpPr>
          <p:cNvPr id="29747" name="Rectangle 51"/>
          <p:cNvSpPr>
            <a:spLocks noChangeArrowheads="1"/>
          </p:cNvSpPr>
          <p:nvPr/>
        </p:nvSpPr>
        <p:spPr bwMode="auto">
          <a:xfrm>
            <a:off x="7467600" y="4959350"/>
            <a:ext cx="11604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r>
              <a:rPr lang="en-US" sz="2400">
                <a:solidFill>
                  <a:srgbClr val="FF0000"/>
                </a:solidFill>
              </a:rPr>
              <a:t>RbNO</a:t>
            </a:r>
            <a:r>
              <a:rPr lang="en-US" sz="2400" baseline="-25000">
                <a:solidFill>
                  <a:srgbClr val="FF0000"/>
                </a:solidFill>
              </a:rPr>
              <a:t>2</a:t>
            </a:r>
            <a:endParaRPr lang="en-US" sz="2400" baseline="-25000">
              <a:solidFill>
                <a:srgbClr val="FF0000"/>
              </a:solidFill>
              <a:sym typeface="Wingdings" pitchFamily="2" charset="2"/>
            </a:endParaRPr>
          </a:p>
        </p:txBody>
      </p:sp>
      <p:sp>
        <p:nvSpPr>
          <p:cNvPr id="29748" name="Rectangle 52"/>
          <p:cNvSpPr>
            <a:spLocks noChangeArrowheads="1"/>
          </p:cNvSpPr>
          <p:nvPr/>
        </p:nvSpPr>
        <p:spPr bwMode="auto">
          <a:xfrm>
            <a:off x="7275513" y="5895975"/>
            <a:ext cx="15208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r>
              <a:rPr lang="en-US" sz="2400">
                <a:solidFill>
                  <a:srgbClr val="FF0000"/>
                </a:solidFill>
              </a:rPr>
              <a:t>Fe</a:t>
            </a:r>
            <a:r>
              <a:rPr lang="en-US" sz="2400" baseline="-25000">
                <a:solidFill>
                  <a:srgbClr val="FF0000"/>
                </a:solidFill>
              </a:rPr>
              <a:t>2</a:t>
            </a:r>
            <a:r>
              <a:rPr lang="en-US" sz="2400">
                <a:solidFill>
                  <a:srgbClr val="FF0000"/>
                </a:solidFill>
              </a:rPr>
              <a:t>(SO</a:t>
            </a:r>
            <a:r>
              <a:rPr lang="en-US" sz="2400" baseline="-25000">
                <a:solidFill>
                  <a:srgbClr val="FF0000"/>
                </a:solidFill>
              </a:rPr>
              <a:t>3</a:t>
            </a:r>
            <a:r>
              <a:rPr lang="en-US" sz="2400">
                <a:solidFill>
                  <a:srgbClr val="FF0000"/>
                </a:solidFill>
              </a:rPr>
              <a:t>)</a:t>
            </a:r>
            <a:r>
              <a:rPr lang="en-US" sz="2400" baseline="-25000">
                <a:solidFill>
                  <a:srgbClr val="FF0000"/>
                </a:solidFill>
              </a:rPr>
              <a:t>3</a:t>
            </a:r>
            <a:endParaRPr lang="en-US" sz="2400" baseline="-25000">
              <a:solidFill>
                <a:srgbClr val="FF0000"/>
              </a:solidFill>
              <a:sym typeface="Wingdings" pitchFamily="2" charset="2"/>
            </a:endParaRPr>
          </a:p>
        </p:txBody>
      </p:sp>
      <p:sp>
        <p:nvSpPr>
          <p:cNvPr id="29749" name="Rectangle 53"/>
          <p:cNvSpPr>
            <a:spLocks noChangeArrowheads="1"/>
          </p:cNvSpPr>
          <p:nvPr/>
        </p:nvSpPr>
        <p:spPr bwMode="auto">
          <a:xfrm>
            <a:off x="7386638" y="6345238"/>
            <a:ext cx="12906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r>
              <a:rPr lang="en-US" sz="2400">
                <a:solidFill>
                  <a:srgbClr val="FF0000"/>
                </a:solidFill>
              </a:rPr>
              <a:t>(NH</a:t>
            </a:r>
            <a:r>
              <a:rPr lang="en-US" sz="2400" baseline="-25000">
                <a:solidFill>
                  <a:srgbClr val="FF0000"/>
                </a:solidFill>
              </a:rPr>
              <a:t>4</a:t>
            </a:r>
            <a:r>
              <a:rPr lang="en-US" sz="2400">
                <a:solidFill>
                  <a:srgbClr val="FF0000"/>
                </a:solidFill>
              </a:rPr>
              <a:t>)</a:t>
            </a:r>
            <a:r>
              <a:rPr lang="en-US" sz="2400" baseline="-25000">
                <a:solidFill>
                  <a:srgbClr val="FF0000"/>
                </a:solidFill>
              </a:rPr>
              <a:t>2</a:t>
            </a:r>
            <a:r>
              <a:rPr lang="en-US" sz="2400">
                <a:solidFill>
                  <a:srgbClr val="FF0000"/>
                </a:solidFill>
              </a:rPr>
              <a:t>O</a:t>
            </a:r>
            <a:endParaRPr lang="en-US" sz="2400" baseline="-25000">
              <a:solidFill>
                <a:srgbClr val="FF0000"/>
              </a:solidFill>
              <a:sym typeface="Wingdings" pitchFamily="2" charset="2"/>
            </a:endParaRPr>
          </a:p>
        </p:txBody>
      </p:sp>
      <p:sp>
        <p:nvSpPr>
          <p:cNvPr id="29750" name="Rectangle 54"/>
          <p:cNvSpPr>
            <a:spLocks noChangeArrowheads="1"/>
          </p:cNvSpPr>
          <p:nvPr/>
        </p:nvSpPr>
        <p:spPr bwMode="auto">
          <a:xfrm>
            <a:off x="7678738" y="5437188"/>
            <a:ext cx="7191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r>
              <a:rPr lang="en-US" sz="2400">
                <a:solidFill>
                  <a:srgbClr val="FF0000"/>
                </a:solidFill>
              </a:rPr>
              <a:t>OF</a:t>
            </a:r>
            <a:r>
              <a:rPr lang="en-US" sz="2400" baseline="-25000">
                <a:solidFill>
                  <a:srgbClr val="FF0000"/>
                </a:solidFill>
              </a:rPr>
              <a:t>2</a:t>
            </a:r>
            <a:endParaRPr lang="en-US" sz="2400" baseline="-25000">
              <a:solidFill>
                <a:srgbClr val="FF0000"/>
              </a:solidFill>
              <a:sym typeface="Wingdings" pitchFamily="2" charset="2"/>
            </a:endParaRPr>
          </a:p>
        </p:txBody>
      </p:sp>
      <p:sp>
        <p:nvSpPr>
          <p:cNvPr id="29751" name="Rectangle 55"/>
          <p:cNvSpPr>
            <a:spLocks noChangeArrowheads="1"/>
          </p:cNvSpPr>
          <p:nvPr/>
        </p:nvSpPr>
        <p:spPr bwMode="auto">
          <a:xfrm>
            <a:off x="44450" y="4030663"/>
            <a:ext cx="9009063" cy="2827337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1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1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1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1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1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1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1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1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1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41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1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1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41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41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41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41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41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41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41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41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41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41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4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4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41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41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41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41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41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41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41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41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41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41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41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41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41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41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41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41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41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41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41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41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41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41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41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41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41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41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41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41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41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41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41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41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41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41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500" fill="hold"/>
                                        <p:tgtEl>
                                          <p:spTgt spid="41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500" fill="hold"/>
                                        <p:tgtEl>
                                          <p:spTgt spid="41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41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500" fill="hold"/>
                                        <p:tgtEl>
                                          <p:spTgt spid="41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500" fill="hold"/>
                                        <p:tgtEl>
                                          <p:spTgt spid="41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500" fill="hold"/>
                                        <p:tgtEl>
                                          <p:spTgt spid="41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5" dur="500" fill="hold"/>
                                        <p:tgtEl>
                                          <p:spTgt spid="41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500" fill="hold"/>
                                        <p:tgtEl>
                                          <p:spTgt spid="41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500" fill="hold"/>
                                        <p:tgtEl>
                                          <p:spTgt spid="41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500" fill="hold"/>
                                        <p:tgtEl>
                                          <p:spTgt spid="41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3" dur="500" fill="hold"/>
                                        <p:tgtEl>
                                          <p:spTgt spid="41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500" fill="hold"/>
                                        <p:tgtEl>
                                          <p:spTgt spid="41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500" fill="hold"/>
                                        <p:tgtEl>
                                          <p:spTgt spid="4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500" fill="hold"/>
                                        <p:tgtEl>
                                          <p:spTgt spid="4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15" grpId="0"/>
      <p:bldP spid="4116" grpId="0"/>
      <p:bldP spid="4117" grpId="0"/>
      <p:bldP spid="4118" grpId="0"/>
      <p:bldP spid="4119" grpId="0"/>
      <p:bldP spid="4122" grpId="0"/>
      <p:bldP spid="4127" grpId="0"/>
      <p:bldP spid="4128" grpId="0"/>
      <p:bldP spid="4129" grpId="0"/>
      <p:bldP spid="4130" grpId="0"/>
      <p:bldP spid="4131" grpId="0"/>
      <p:bldP spid="4134" grpId="0"/>
      <p:bldP spid="4139" grpId="0"/>
      <p:bldP spid="4140" grpId="0"/>
      <p:bldP spid="4141" grpId="0"/>
      <p:bldP spid="4142" grpId="0"/>
      <p:bldP spid="4143" grpId="0"/>
      <p:bldP spid="4146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1339850" y="180975"/>
            <a:ext cx="6375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800" u="sng">
                <a:solidFill>
                  <a:srgbClr val="A50021"/>
                </a:solidFill>
              </a:rPr>
              <a:t>Traditional System of Nomenclature</a:t>
            </a:r>
            <a:r>
              <a:rPr lang="en-US" sz="2800">
                <a:solidFill>
                  <a:srgbClr val="A50021"/>
                </a:solidFill>
              </a:rPr>
              <a:t> </a:t>
            </a:r>
          </a:p>
        </p:txBody>
      </p:sp>
      <p:sp>
        <p:nvSpPr>
          <p:cNvPr id="5123" name="Rectangle 3"/>
          <p:cNvSpPr>
            <a:spLocks noChangeArrowheads="1"/>
          </p:cNvSpPr>
          <p:nvPr/>
        </p:nvSpPr>
        <p:spPr bwMode="auto">
          <a:xfrm>
            <a:off x="666750" y="1339850"/>
            <a:ext cx="7945438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800">
                <a:solidFill>
                  <a:srgbClr val="A50021"/>
                </a:solidFill>
              </a:rPr>
              <a:t>…used historically (and still some today) to name</a:t>
            </a:r>
          </a:p>
          <a:p>
            <a:r>
              <a:rPr lang="en-US" sz="2800">
                <a:solidFill>
                  <a:srgbClr val="A50021"/>
                </a:solidFill>
              </a:rPr>
              <a:t>    compounds </a:t>
            </a:r>
            <a:r>
              <a:rPr lang="en-US" sz="2800" baseline="30000">
                <a:solidFill>
                  <a:srgbClr val="A50021"/>
                </a:solidFill>
              </a:rPr>
              <a:t>w</a:t>
            </a:r>
            <a:r>
              <a:rPr lang="en-US" sz="2800">
                <a:solidFill>
                  <a:srgbClr val="A50021"/>
                </a:solidFill>
              </a:rPr>
              <a:t>/multiple-charge cations </a:t>
            </a:r>
          </a:p>
        </p:txBody>
      </p:sp>
      <p:sp>
        <p:nvSpPr>
          <p:cNvPr id="5124" name="Rectangle 4"/>
          <p:cNvSpPr>
            <a:spLocks noChangeArrowheads="1"/>
          </p:cNvSpPr>
          <p:nvPr/>
        </p:nvSpPr>
        <p:spPr bwMode="auto">
          <a:xfrm>
            <a:off x="762000" y="4681538"/>
            <a:ext cx="21113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800">
                <a:solidFill>
                  <a:srgbClr val="A50021"/>
                </a:solidFill>
              </a:rPr>
              <a:t>To use:	 </a:t>
            </a:r>
          </a:p>
        </p:txBody>
      </p:sp>
      <p:sp>
        <p:nvSpPr>
          <p:cNvPr id="5125" name="Rectangle 5"/>
          <p:cNvSpPr>
            <a:spLocks noChangeArrowheads="1"/>
          </p:cNvSpPr>
          <p:nvPr/>
        </p:nvSpPr>
        <p:spPr bwMode="auto">
          <a:xfrm>
            <a:off x="2132013" y="4667250"/>
            <a:ext cx="44386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800">
                <a:solidFill>
                  <a:srgbClr val="A50021"/>
                </a:solidFill>
              </a:rPr>
              <a:t>1. Use Latin root of cation. </a:t>
            </a:r>
          </a:p>
        </p:txBody>
      </p:sp>
      <p:sp>
        <p:nvSpPr>
          <p:cNvPr id="5126" name="Rectangle 6"/>
          <p:cNvSpPr>
            <a:spLocks noChangeArrowheads="1"/>
          </p:cNvSpPr>
          <p:nvPr/>
        </p:nvSpPr>
        <p:spPr bwMode="auto">
          <a:xfrm>
            <a:off x="2151063" y="5248275"/>
            <a:ext cx="6040437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800">
                <a:solidFill>
                  <a:srgbClr val="A50021"/>
                </a:solidFill>
              </a:rPr>
              <a:t>2. Use </a:t>
            </a:r>
            <a:r>
              <a:rPr lang="en-US" sz="2800" i="1">
                <a:solidFill>
                  <a:srgbClr val="A50021"/>
                </a:solidFill>
              </a:rPr>
              <a:t>-ic</a:t>
            </a:r>
            <a:r>
              <a:rPr lang="en-US" sz="2800">
                <a:solidFill>
                  <a:srgbClr val="A50021"/>
                </a:solidFill>
              </a:rPr>
              <a:t> ending for higher charge;</a:t>
            </a:r>
          </a:p>
          <a:p>
            <a:r>
              <a:rPr lang="en-US" sz="2800">
                <a:solidFill>
                  <a:srgbClr val="A50021"/>
                </a:solidFill>
              </a:rPr>
              <a:t>           </a:t>
            </a:r>
            <a:r>
              <a:rPr lang="en-US" sz="2800" i="1">
                <a:solidFill>
                  <a:srgbClr val="A50021"/>
                </a:solidFill>
              </a:rPr>
              <a:t>-ous</a:t>
            </a:r>
            <a:r>
              <a:rPr lang="en-US" sz="2800">
                <a:solidFill>
                  <a:srgbClr val="A50021"/>
                </a:solidFill>
              </a:rPr>
              <a:t> ending for lower charge. </a:t>
            </a:r>
          </a:p>
        </p:txBody>
      </p:sp>
      <p:sp>
        <p:nvSpPr>
          <p:cNvPr id="5127" name="Rectangle 7"/>
          <p:cNvSpPr>
            <a:spLocks noChangeArrowheads="1"/>
          </p:cNvSpPr>
          <p:nvPr/>
        </p:nvSpPr>
        <p:spPr bwMode="auto">
          <a:xfrm>
            <a:off x="2146300" y="6208713"/>
            <a:ext cx="612298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800">
                <a:solidFill>
                  <a:srgbClr val="A50021"/>
                </a:solidFill>
              </a:rPr>
              <a:t>3. Then say name of anion, as usual. </a:t>
            </a:r>
          </a:p>
        </p:txBody>
      </p: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1876425" y="2325688"/>
            <a:ext cx="5572125" cy="2168525"/>
            <a:chOff x="691" y="2271"/>
            <a:chExt cx="4424" cy="1720"/>
          </a:xfrm>
        </p:grpSpPr>
        <p:sp>
          <p:nvSpPr>
            <p:cNvPr id="30735" name="Rectangle 9"/>
            <p:cNvSpPr>
              <a:spLocks noChangeArrowheads="1"/>
            </p:cNvSpPr>
            <p:nvPr/>
          </p:nvSpPr>
          <p:spPr bwMode="auto">
            <a:xfrm>
              <a:off x="1428" y="3008"/>
              <a:ext cx="246" cy="983"/>
            </a:xfrm>
            <a:prstGeom prst="rect">
              <a:avLst/>
            </a:prstGeom>
            <a:solidFill>
              <a:srgbClr val="A50021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736" name="Rectangle 10"/>
            <p:cNvSpPr>
              <a:spLocks noChangeArrowheads="1"/>
            </p:cNvSpPr>
            <p:nvPr/>
          </p:nvSpPr>
          <p:spPr bwMode="auto">
            <a:xfrm>
              <a:off x="1674" y="3008"/>
              <a:ext cx="246" cy="983"/>
            </a:xfrm>
            <a:prstGeom prst="rect">
              <a:avLst/>
            </a:prstGeom>
            <a:solidFill>
              <a:srgbClr val="A50021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737" name="Rectangle 11"/>
            <p:cNvSpPr>
              <a:spLocks noChangeArrowheads="1"/>
            </p:cNvSpPr>
            <p:nvPr/>
          </p:nvSpPr>
          <p:spPr bwMode="auto">
            <a:xfrm>
              <a:off x="1920" y="3008"/>
              <a:ext cx="246" cy="983"/>
            </a:xfrm>
            <a:prstGeom prst="rect">
              <a:avLst/>
            </a:prstGeom>
            <a:solidFill>
              <a:srgbClr val="A50021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738" name="Rectangle 12"/>
            <p:cNvSpPr>
              <a:spLocks noChangeArrowheads="1"/>
            </p:cNvSpPr>
            <p:nvPr/>
          </p:nvSpPr>
          <p:spPr bwMode="auto">
            <a:xfrm>
              <a:off x="2166" y="3008"/>
              <a:ext cx="245" cy="983"/>
            </a:xfrm>
            <a:prstGeom prst="rect">
              <a:avLst/>
            </a:prstGeom>
            <a:solidFill>
              <a:srgbClr val="A50021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739" name="Rectangle 13"/>
            <p:cNvSpPr>
              <a:spLocks noChangeArrowheads="1"/>
            </p:cNvSpPr>
            <p:nvPr/>
          </p:nvSpPr>
          <p:spPr bwMode="auto">
            <a:xfrm>
              <a:off x="937" y="2517"/>
              <a:ext cx="246" cy="1474"/>
            </a:xfrm>
            <a:prstGeom prst="rect">
              <a:avLst/>
            </a:prstGeom>
            <a:solidFill>
              <a:srgbClr val="C0C0C0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740" name="Rectangle 14"/>
            <p:cNvSpPr>
              <a:spLocks noChangeArrowheads="1"/>
            </p:cNvSpPr>
            <p:nvPr/>
          </p:nvSpPr>
          <p:spPr bwMode="auto">
            <a:xfrm>
              <a:off x="691" y="2271"/>
              <a:ext cx="246" cy="1720"/>
            </a:xfrm>
            <a:prstGeom prst="rect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741" name="Rectangle 15"/>
            <p:cNvSpPr>
              <a:spLocks noChangeArrowheads="1"/>
            </p:cNvSpPr>
            <p:nvPr/>
          </p:nvSpPr>
          <p:spPr bwMode="auto">
            <a:xfrm>
              <a:off x="2411" y="3008"/>
              <a:ext cx="246" cy="983"/>
            </a:xfrm>
            <a:prstGeom prst="rect">
              <a:avLst/>
            </a:prstGeom>
            <a:solidFill>
              <a:srgbClr val="A50021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742" name="Rectangle 16"/>
            <p:cNvSpPr>
              <a:spLocks noChangeArrowheads="1"/>
            </p:cNvSpPr>
            <p:nvPr/>
          </p:nvSpPr>
          <p:spPr bwMode="auto">
            <a:xfrm>
              <a:off x="2657" y="3008"/>
              <a:ext cx="246" cy="983"/>
            </a:xfrm>
            <a:prstGeom prst="rect">
              <a:avLst/>
            </a:prstGeom>
            <a:solidFill>
              <a:srgbClr val="A50021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743" name="Rectangle 17"/>
            <p:cNvSpPr>
              <a:spLocks noChangeArrowheads="1"/>
            </p:cNvSpPr>
            <p:nvPr/>
          </p:nvSpPr>
          <p:spPr bwMode="auto">
            <a:xfrm>
              <a:off x="3395" y="3008"/>
              <a:ext cx="245" cy="737"/>
            </a:xfrm>
            <a:prstGeom prst="rect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744" name="Rectangle 18"/>
            <p:cNvSpPr>
              <a:spLocks noChangeArrowheads="1"/>
            </p:cNvSpPr>
            <p:nvPr/>
          </p:nvSpPr>
          <p:spPr bwMode="auto">
            <a:xfrm>
              <a:off x="3640" y="2517"/>
              <a:ext cx="246" cy="1228"/>
            </a:xfrm>
            <a:prstGeom prst="rect">
              <a:avLst/>
            </a:prstGeom>
            <a:solidFill>
              <a:srgbClr val="C0C0C0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745" name="Rectangle 19"/>
            <p:cNvSpPr>
              <a:spLocks noChangeArrowheads="1"/>
            </p:cNvSpPr>
            <p:nvPr/>
          </p:nvSpPr>
          <p:spPr bwMode="auto">
            <a:xfrm>
              <a:off x="3886" y="2517"/>
              <a:ext cx="246" cy="1228"/>
            </a:xfrm>
            <a:prstGeom prst="rect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746" name="Rectangle 20"/>
            <p:cNvSpPr>
              <a:spLocks noChangeArrowheads="1"/>
            </p:cNvSpPr>
            <p:nvPr/>
          </p:nvSpPr>
          <p:spPr bwMode="auto">
            <a:xfrm>
              <a:off x="4132" y="2517"/>
              <a:ext cx="246" cy="1228"/>
            </a:xfrm>
            <a:prstGeom prst="rect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747" name="Rectangle 21"/>
            <p:cNvSpPr>
              <a:spLocks noChangeArrowheads="1"/>
            </p:cNvSpPr>
            <p:nvPr/>
          </p:nvSpPr>
          <p:spPr bwMode="auto">
            <a:xfrm>
              <a:off x="4378" y="2517"/>
              <a:ext cx="245" cy="1228"/>
            </a:xfrm>
            <a:prstGeom prst="rect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748" name="Rectangle 22"/>
            <p:cNvSpPr>
              <a:spLocks noChangeArrowheads="1"/>
            </p:cNvSpPr>
            <p:nvPr/>
          </p:nvSpPr>
          <p:spPr bwMode="auto">
            <a:xfrm>
              <a:off x="4623" y="2517"/>
              <a:ext cx="246" cy="1228"/>
            </a:xfrm>
            <a:prstGeom prst="rect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749" name="Rectangle 23"/>
            <p:cNvSpPr>
              <a:spLocks noChangeArrowheads="1"/>
            </p:cNvSpPr>
            <p:nvPr/>
          </p:nvSpPr>
          <p:spPr bwMode="auto">
            <a:xfrm>
              <a:off x="4869" y="2517"/>
              <a:ext cx="246" cy="1228"/>
            </a:xfrm>
            <a:prstGeom prst="rect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750" name="Rectangle 24"/>
            <p:cNvSpPr>
              <a:spLocks noChangeArrowheads="1"/>
            </p:cNvSpPr>
            <p:nvPr/>
          </p:nvSpPr>
          <p:spPr bwMode="auto">
            <a:xfrm>
              <a:off x="3149" y="3008"/>
              <a:ext cx="246" cy="737"/>
            </a:xfrm>
            <a:prstGeom prst="rect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751" name="Rectangle 25"/>
            <p:cNvSpPr>
              <a:spLocks noChangeArrowheads="1"/>
            </p:cNvSpPr>
            <p:nvPr/>
          </p:nvSpPr>
          <p:spPr bwMode="auto">
            <a:xfrm>
              <a:off x="2903" y="3008"/>
              <a:ext cx="246" cy="737"/>
            </a:xfrm>
            <a:prstGeom prst="rect">
              <a:avLst/>
            </a:prstGeom>
            <a:solidFill>
              <a:srgbClr val="A50021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752" name="Rectangle 26"/>
            <p:cNvSpPr>
              <a:spLocks noChangeArrowheads="1"/>
            </p:cNvSpPr>
            <p:nvPr/>
          </p:nvSpPr>
          <p:spPr bwMode="auto">
            <a:xfrm>
              <a:off x="937" y="3008"/>
              <a:ext cx="4178" cy="246"/>
            </a:xfrm>
            <a:prstGeom prst="rect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753" name="Rectangle 27"/>
            <p:cNvSpPr>
              <a:spLocks noChangeArrowheads="1"/>
            </p:cNvSpPr>
            <p:nvPr/>
          </p:nvSpPr>
          <p:spPr bwMode="auto">
            <a:xfrm>
              <a:off x="691" y="3254"/>
              <a:ext cx="4424" cy="245"/>
            </a:xfrm>
            <a:prstGeom prst="rect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754" name="Rectangle 28"/>
            <p:cNvSpPr>
              <a:spLocks noChangeArrowheads="1"/>
            </p:cNvSpPr>
            <p:nvPr/>
          </p:nvSpPr>
          <p:spPr bwMode="auto">
            <a:xfrm>
              <a:off x="937" y="3499"/>
              <a:ext cx="4178" cy="246"/>
            </a:xfrm>
            <a:prstGeom prst="rect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755" name="Rectangle 29"/>
            <p:cNvSpPr>
              <a:spLocks noChangeArrowheads="1"/>
            </p:cNvSpPr>
            <p:nvPr/>
          </p:nvSpPr>
          <p:spPr bwMode="auto">
            <a:xfrm>
              <a:off x="3640" y="2762"/>
              <a:ext cx="1475" cy="246"/>
            </a:xfrm>
            <a:prstGeom prst="rect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756" name="Rectangle 30"/>
            <p:cNvSpPr>
              <a:spLocks noChangeArrowheads="1"/>
            </p:cNvSpPr>
            <p:nvPr/>
          </p:nvSpPr>
          <p:spPr bwMode="auto">
            <a:xfrm>
              <a:off x="691" y="2271"/>
              <a:ext cx="246" cy="246"/>
            </a:xfrm>
            <a:prstGeom prst="rect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757" name="Rectangle 31"/>
            <p:cNvSpPr>
              <a:spLocks noChangeArrowheads="1"/>
            </p:cNvSpPr>
            <p:nvPr/>
          </p:nvSpPr>
          <p:spPr bwMode="auto">
            <a:xfrm>
              <a:off x="691" y="2517"/>
              <a:ext cx="492" cy="245"/>
            </a:xfrm>
            <a:prstGeom prst="rect">
              <a:avLst/>
            </a:prstGeom>
            <a:solidFill>
              <a:srgbClr val="C0C0C0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758" name="Rectangle 32"/>
            <p:cNvSpPr>
              <a:spLocks noChangeArrowheads="1"/>
            </p:cNvSpPr>
            <p:nvPr/>
          </p:nvSpPr>
          <p:spPr bwMode="auto">
            <a:xfrm>
              <a:off x="1183" y="3008"/>
              <a:ext cx="245" cy="983"/>
            </a:xfrm>
            <a:prstGeom prst="rect">
              <a:avLst/>
            </a:prstGeom>
            <a:solidFill>
              <a:srgbClr val="A50021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759" name="Rectangle 33"/>
            <p:cNvSpPr>
              <a:spLocks noChangeArrowheads="1"/>
            </p:cNvSpPr>
            <p:nvPr/>
          </p:nvSpPr>
          <p:spPr bwMode="auto">
            <a:xfrm>
              <a:off x="691" y="3008"/>
              <a:ext cx="246" cy="983"/>
            </a:xfrm>
            <a:prstGeom prst="rect">
              <a:avLst/>
            </a:prstGeom>
            <a:solidFill>
              <a:srgbClr val="C0C0C0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760" name="Rectangle 34"/>
            <p:cNvSpPr>
              <a:spLocks noChangeArrowheads="1"/>
            </p:cNvSpPr>
            <p:nvPr/>
          </p:nvSpPr>
          <p:spPr bwMode="auto">
            <a:xfrm>
              <a:off x="691" y="3745"/>
              <a:ext cx="246" cy="246"/>
            </a:xfrm>
            <a:prstGeom prst="rect">
              <a:avLst/>
            </a:prstGeom>
            <a:solidFill>
              <a:srgbClr val="C0C0C0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761" name="Rectangle 35"/>
            <p:cNvSpPr>
              <a:spLocks noChangeArrowheads="1"/>
            </p:cNvSpPr>
            <p:nvPr/>
          </p:nvSpPr>
          <p:spPr bwMode="auto">
            <a:xfrm>
              <a:off x="4869" y="2271"/>
              <a:ext cx="246" cy="246"/>
            </a:xfrm>
            <a:prstGeom prst="rect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762" name="Rectangle 36"/>
            <p:cNvSpPr>
              <a:spLocks noChangeArrowheads="1"/>
            </p:cNvSpPr>
            <p:nvPr/>
          </p:nvSpPr>
          <p:spPr bwMode="auto">
            <a:xfrm>
              <a:off x="691" y="3745"/>
              <a:ext cx="246" cy="246"/>
            </a:xfrm>
            <a:prstGeom prst="rect">
              <a:avLst/>
            </a:prstGeom>
            <a:solidFill>
              <a:srgbClr val="C0C0C0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763" name="Rectangle 37"/>
            <p:cNvSpPr>
              <a:spLocks noChangeArrowheads="1"/>
            </p:cNvSpPr>
            <p:nvPr/>
          </p:nvSpPr>
          <p:spPr bwMode="auto">
            <a:xfrm>
              <a:off x="937" y="3745"/>
              <a:ext cx="246" cy="246"/>
            </a:xfrm>
            <a:prstGeom prst="rect">
              <a:avLst/>
            </a:prstGeom>
            <a:solidFill>
              <a:srgbClr val="C0C0C0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764" name="Rectangle 38"/>
            <p:cNvSpPr>
              <a:spLocks noChangeArrowheads="1"/>
            </p:cNvSpPr>
            <p:nvPr/>
          </p:nvSpPr>
          <p:spPr bwMode="auto">
            <a:xfrm>
              <a:off x="937" y="3499"/>
              <a:ext cx="246" cy="246"/>
            </a:xfrm>
            <a:prstGeom prst="rect">
              <a:avLst/>
            </a:prstGeom>
            <a:solidFill>
              <a:srgbClr val="C0C0C0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765" name="Rectangle 39"/>
            <p:cNvSpPr>
              <a:spLocks noChangeArrowheads="1"/>
            </p:cNvSpPr>
            <p:nvPr/>
          </p:nvSpPr>
          <p:spPr bwMode="auto">
            <a:xfrm>
              <a:off x="691" y="3254"/>
              <a:ext cx="246" cy="245"/>
            </a:xfrm>
            <a:prstGeom prst="rect">
              <a:avLst/>
            </a:prstGeom>
            <a:solidFill>
              <a:srgbClr val="C0C0C0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766" name="Rectangle 40"/>
            <p:cNvSpPr>
              <a:spLocks noChangeArrowheads="1"/>
            </p:cNvSpPr>
            <p:nvPr/>
          </p:nvSpPr>
          <p:spPr bwMode="auto">
            <a:xfrm>
              <a:off x="937" y="3008"/>
              <a:ext cx="246" cy="246"/>
            </a:xfrm>
            <a:prstGeom prst="rect">
              <a:avLst/>
            </a:prstGeom>
            <a:solidFill>
              <a:srgbClr val="C0C0C0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767" name="Rectangle 41"/>
            <p:cNvSpPr>
              <a:spLocks noChangeArrowheads="1"/>
            </p:cNvSpPr>
            <p:nvPr/>
          </p:nvSpPr>
          <p:spPr bwMode="auto">
            <a:xfrm>
              <a:off x="691" y="2762"/>
              <a:ext cx="246" cy="246"/>
            </a:xfrm>
            <a:prstGeom prst="rect">
              <a:avLst/>
            </a:prstGeom>
            <a:solidFill>
              <a:srgbClr val="C0C0C0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768" name="Rectangle 42"/>
            <p:cNvSpPr>
              <a:spLocks noChangeArrowheads="1"/>
            </p:cNvSpPr>
            <p:nvPr/>
          </p:nvSpPr>
          <p:spPr bwMode="auto">
            <a:xfrm>
              <a:off x="937" y="2517"/>
              <a:ext cx="246" cy="245"/>
            </a:xfrm>
            <a:prstGeom prst="rect">
              <a:avLst/>
            </a:prstGeom>
            <a:solidFill>
              <a:srgbClr val="C0C0C0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769" name="Rectangle 43"/>
            <p:cNvSpPr>
              <a:spLocks noChangeArrowheads="1"/>
            </p:cNvSpPr>
            <p:nvPr/>
          </p:nvSpPr>
          <p:spPr bwMode="auto">
            <a:xfrm>
              <a:off x="691" y="3499"/>
              <a:ext cx="246" cy="246"/>
            </a:xfrm>
            <a:prstGeom prst="rect">
              <a:avLst/>
            </a:prstGeom>
            <a:solidFill>
              <a:srgbClr val="C0C0C0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770" name="Rectangle 44"/>
            <p:cNvSpPr>
              <a:spLocks noChangeArrowheads="1"/>
            </p:cNvSpPr>
            <p:nvPr/>
          </p:nvSpPr>
          <p:spPr bwMode="auto">
            <a:xfrm>
              <a:off x="937" y="3254"/>
              <a:ext cx="246" cy="245"/>
            </a:xfrm>
            <a:prstGeom prst="rect">
              <a:avLst/>
            </a:prstGeom>
            <a:solidFill>
              <a:srgbClr val="C0C0C0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771" name="Rectangle 45"/>
            <p:cNvSpPr>
              <a:spLocks noChangeArrowheads="1"/>
            </p:cNvSpPr>
            <p:nvPr/>
          </p:nvSpPr>
          <p:spPr bwMode="auto">
            <a:xfrm>
              <a:off x="691" y="3008"/>
              <a:ext cx="246" cy="246"/>
            </a:xfrm>
            <a:prstGeom prst="rect">
              <a:avLst/>
            </a:prstGeom>
            <a:solidFill>
              <a:srgbClr val="C0C0C0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772" name="Rectangle 46"/>
            <p:cNvSpPr>
              <a:spLocks noChangeArrowheads="1"/>
            </p:cNvSpPr>
            <p:nvPr/>
          </p:nvSpPr>
          <p:spPr bwMode="auto">
            <a:xfrm>
              <a:off x="937" y="2762"/>
              <a:ext cx="246" cy="246"/>
            </a:xfrm>
            <a:prstGeom prst="rect">
              <a:avLst/>
            </a:prstGeom>
            <a:solidFill>
              <a:srgbClr val="C0C0C0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773" name="Rectangle 47"/>
            <p:cNvSpPr>
              <a:spLocks noChangeArrowheads="1"/>
            </p:cNvSpPr>
            <p:nvPr/>
          </p:nvSpPr>
          <p:spPr bwMode="auto">
            <a:xfrm>
              <a:off x="691" y="2517"/>
              <a:ext cx="246" cy="245"/>
            </a:xfrm>
            <a:prstGeom prst="rect">
              <a:avLst/>
            </a:prstGeom>
            <a:solidFill>
              <a:srgbClr val="C0C0C0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774" name="Rectangle 48"/>
            <p:cNvSpPr>
              <a:spLocks noChangeArrowheads="1"/>
            </p:cNvSpPr>
            <p:nvPr/>
          </p:nvSpPr>
          <p:spPr bwMode="auto">
            <a:xfrm>
              <a:off x="3640" y="2517"/>
              <a:ext cx="246" cy="245"/>
            </a:xfrm>
            <a:prstGeom prst="rect">
              <a:avLst/>
            </a:prstGeom>
            <a:solidFill>
              <a:srgbClr val="C0C0C0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775" name="Rectangle 49"/>
            <p:cNvSpPr>
              <a:spLocks noChangeArrowheads="1"/>
            </p:cNvSpPr>
            <p:nvPr/>
          </p:nvSpPr>
          <p:spPr bwMode="auto">
            <a:xfrm>
              <a:off x="3640" y="2762"/>
              <a:ext cx="246" cy="246"/>
            </a:xfrm>
            <a:prstGeom prst="rect">
              <a:avLst/>
            </a:prstGeom>
            <a:solidFill>
              <a:srgbClr val="C0C0C0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776" name="Rectangle 50"/>
            <p:cNvSpPr>
              <a:spLocks noChangeArrowheads="1"/>
            </p:cNvSpPr>
            <p:nvPr/>
          </p:nvSpPr>
          <p:spPr bwMode="auto">
            <a:xfrm>
              <a:off x="3886" y="2762"/>
              <a:ext cx="246" cy="246"/>
            </a:xfrm>
            <a:prstGeom prst="rect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777" name="Rectangle 51"/>
            <p:cNvSpPr>
              <a:spLocks noChangeArrowheads="1"/>
            </p:cNvSpPr>
            <p:nvPr/>
          </p:nvSpPr>
          <p:spPr bwMode="auto">
            <a:xfrm>
              <a:off x="3640" y="3008"/>
              <a:ext cx="246" cy="246"/>
            </a:xfrm>
            <a:prstGeom prst="rect">
              <a:avLst/>
            </a:prstGeom>
            <a:solidFill>
              <a:srgbClr val="C0C0C0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778" name="Rectangle 52"/>
            <p:cNvSpPr>
              <a:spLocks noChangeArrowheads="1"/>
            </p:cNvSpPr>
            <p:nvPr/>
          </p:nvSpPr>
          <p:spPr bwMode="auto">
            <a:xfrm>
              <a:off x="3640" y="3254"/>
              <a:ext cx="246" cy="245"/>
            </a:xfrm>
            <a:prstGeom prst="rect">
              <a:avLst/>
            </a:prstGeom>
            <a:solidFill>
              <a:srgbClr val="C0C0C0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779" name="Rectangle 53"/>
            <p:cNvSpPr>
              <a:spLocks noChangeArrowheads="1"/>
            </p:cNvSpPr>
            <p:nvPr/>
          </p:nvSpPr>
          <p:spPr bwMode="auto">
            <a:xfrm>
              <a:off x="3640" y="3499"/>
              <a:ext cx="246" cy="246"/>
            </a:xfrm>
            <a:prstGeom prst="rect">
              <a:avLst/>
            </a:prstGeom>
            <a:solidFill>
              <a:srgbClr val="C0C0C0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780" name="Rectangle 54"/>
            <p:cNvSpPr>
              <a:spLocks noChangeArrowheads="1"/>
            </p:cNvSpPr>
            <p:nvPr/>
          </p:nvSpPr>
          <p:spPr bwMode="auto">
            <a:xfrm>
              <a:off x="3886" y="3008"/>
              <a:ext cx="246" cy="246"/>
            </a:xfrm>
            <a:prstGeom prst="rect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781" name="Rectangle 55"/>
            <p:cNvSpPr>
              <a:spLocks noChangeArrowheads="1"/>
            </p:cNvSpPr>
            <p:nvPr/>
          </p:nvSpPr>
          <p:spPr bwMode="auto">
            <a:xfrm>
              <a:off x="3886" y="3254"/>
              <a:ext cx="246" cy="245"/>
            </a:xfrm>
            <a:prstGeom prst="rect">
              <a:avLst/>
            </a:prstGeom>
            <a:solidFill>
              <a:srgbClr val="A50021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782" name="Rectangle 56"/>
            <p:cNvSpPr>
              <a:spLocks noChangeArrowheads="1"/>
            </p:cNvSpPr>
            <p:nvPr/>
          </p:nvSpPr>
          <p:spPr bwMode="auto">
            <a:xfrm>
              <a:off x="3886" y="3499"/>
              <a:ext cx="246" cy="246"/>
            </a:xfrm>
            <a:prstGeom prst="rect">
              <a:avLst/>
            </a:prstGeom>
            <a:solidFill>
              <a:srgbClr val="A50021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783" name="Rectangle 57"/>
            <p:cNvSpPr>
              <a:spLocks noChangeArrowheads="1"/>
            </p:cNvSpPr>
            <p:nvPr/>
          </p:nvSpPr>
          <p:spPr bwMode="auto">
            <a:xfrm>
              <a:off x="4132" y="3008"/>
              <a:ext cx="246" cy="246"/>
            </a:xfrm>
            <a:prstGeom prst="rect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784" name="Rectangle 58"/>
            <p:cNvSpPr>
              <a:spLocks noChangeArrowheads="1"/>
            </p:cNvSpPr>
            <p:nvPr/>
          </p:nvSpPr>
          <p:spPr bwMode="auto">
            <a:xfrm>
              <a:off x="4132" y="3254"/>
              <a:ext cx="246" cy="245"/>
            </a:xfrm>
            <a:prstGeom prst="rect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785" name="Rectangle 59"/>
            <p:cNvSpPr>
              <a:spLocks noChangeArrowheads="1"/>
            </p:cNvSpPr>
            <p:nvPr/>
          </p:nvSpPr>
          <p:spPr bwMode="auto">
            <a:xfrm>
              <a:off x="4132" y="3499"/>
              <a:ext cx="246" cy="246"/>
            </a:xfrm>
            <a:prstGeom prst="rect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30786" name="Group 60"/>
            <p:cNvGrpSpPr>
              <a:grpSpLocks/>
            </p:cNvGrpSpPr>
            <p:nvPr/>
          </p:nvGrpSpPr>
          <p:grpSpPr bwMode="auto">
            <a:xfrm>
              <a:off x="691" y="2271"/>
              <a:ext cx="4424" cy="1474"/>
              <a:chOff x="727" y="2262"/>
              <a:chExt cx="4424" cy="1474"/>
            </a:xfrm>
          </p:grpSpPr>
          <p:sp>
            <p:nvSpPr>
              <p:cNvPr id="30827" name="Rectangle 61"/>
              <p:cNvSpPr>
                <a:spLocks noChangeArrowheads="1"/>
              </p:cNvSpPr>
              <p:nvPr/>
            </p:nvSpPr>
            <p:spPr bwMode="auto">
              <a:xfrm>
                <a:off x="727" y="2262"/>
                <a:ext cx="246" cy="246"/>
              </a:xfrm>
              <a:prstGeom prst="rect">
                <a:avLst/>
              </a:prstGeom>
              <a:solidFill>
                <a:srgbClr val="333399"/>
              </a:solidFill>
              <a:ln w="254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828" name="Rectangle 62"/>
              <p:cNvSpPr>
                <a:spLocks noChangeArrowheads="1"/>
              </p:cNvSpPr>
              <p:nvPr/>
            </p:nvSpPr>
            <p:spPr bwMode="auto">
              <a:xfrm>
                <a:off x="4905" y="2262"/>
                <a:ext cx="246" cy="246"/>
              </a:xfrm>
              <a:prstGeom prst="rect">
                <a:avLst/>
              </a:prstGeom>
              <a:solidFill>
                <a:srgbClr val="333399"/>
              </a:solidFill>
              <a:ln w="254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829" name="Rectangle 63"/>
              <p:cNvSpPr>
                <a:spLocks noChangeArrowheads="1"/>
              </p:cNvSpPr>
              <p:nvPr/>
            </p:nvSpPr>
            <p:spPr bwMode="auto">
              <a:xfrm>
                <a:off x="3922" y="2508"/>
                <a:ext cx="246" cy="245"/>
              </a:xfrm>
              <a:prstGeom prst="rect">
                <a:avLst/>
              </a:prstGeom>
              <a:solidFill>
                <a:srgbClr val="333399"/>
              </a:solidFill>
              <a:ln w="254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830" name="Rectangle 64"/>
              <p:cNvSpPr>
                <a:spLocks noChangeArrowheads="1"/>
              </p:cNvSpPr>
              <p:nvPr/>
            </p:nvSpPr>
            <p:spPr bwMode="auto">
              <a:xfrm>
                <a:off x="4168" y="2508"/>
                <a:ext cx="246" cy="245"/>
              </a:xfrm>
              <a:prstGeom prst="rect">
                <a:avLst/>
              </a:prstGeom>
              <a:solidFill>
                <a:srgbClr val="333399"/>
              </a:solidFill>
              <a:ln w="254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831" name="Rectangle 65"/>
              <p:cNvSpPr>
                <a:spLocks noChangeArrowheads="1"/>
              </p:cNvSpPr>
              <p:nvPr/>
            </p:nvSpPr>
            <p:spPr bwMode="auto">
              <a:xfrm>
                <a:off x="4414" y="2508"/>
                <a:ext cx="245" cy="245"/>
              </a:xfrm>
              <a:prstGeom prst="rect">
                <a:avLst/>
              </a:prstGeom>
              <a:solidFill>
                <a:srgbClr val="333399"/>
              </a:solidFill>
              <a:ln w="254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832" name="Rectangle 66"/>
              <p:cNvSpPr>
                <a:spLocks noChangeArrowheads="1"/>
              </p:cNvSpPr>
              <p:nvPr/>
            </p:nvSpPr>
            <p:spPr bwMode="auto">
              <a:xfrm>
                <a:off x="4168" y="2753"/>
                <a:ext cx="246" cy="246"/>
              </a:xfrm>
              <a:prstGeom prst="rect">
                <a:avLst/>
              </a:prstGeom>
              <a:solidFill>
                <a:srgbClr val="333399"/>
              </a:solidFill>
              <a:ln w="254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833" name="Rectangle 67"/>
              <p:cNvSpPr>
                <a:spLocks noChangeArrowheads="1"/>
              </p:cNvSpPr>
              <p:nvPr/>
            </p:nvSpPr>
            <p:spPr bwMode="auto">
              <a:xfrm>
                <a:off x="4905" y="2508"/>
                <a:ext cx="246" cy="245"/>
              </a:xfrm>
              <a:prstGeom prst="rect">
                <a:avLst/>
              </a:prstGeom>
              <a:solidFill>
                <a:srgbClr val="333399"/>
              </a:solidFill>
              <a:ln w="254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834" name="Rectangle 68"/>
              <p:cNvSpPr>
                <a:spLocks noChangeArrowheads="1"/>
              </p:cNvSpPr>
              <p:nvPr/>
            </p:nvSpPr>
            <p:spPr bwMode="auto">
              <a:xfrm>
                <a:off x="4905" y="2753"/>
                <a:ext cx="246" cy="246"/>
              </a:xfrm>
              <a:prstGeom prst="rect">
                <a:avLst/>
              </a:prstGeom>
              <a:solidFill>
                <a:srgbClr val="333399"/>
              </a:solidFill>
              <a:ln w="254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835" name="Rectangle 69"/>
              <p:cNvSpPr>
                <a:spLocks noChangeArrowheads="1"/>
              </p:cNvSpPr>
              <p:nvPr/>
            </p:nvSpPr>
            <p:spPr bwMode="auto">
              <a:xfrm>
                <a:off x="4905" y="2999"/>
                <a:ext cx="246" cy="246"/>
              </a:xfrm>
              <a:prstGeom prst="rect">
                <a:avLst/>
              </a:prstGeom>
              <a:solidFill>
                <a:srgbClr val="333399"/>
              </a:solidFill>
              <a:ln w="254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836" name="Rectangle 70"/>
              <p:cNvSpPr>
                <a:spLocks noChangeArrowheads="1"/>
              </p:cNvSpPr>
              <p:nvPr/>
            </p:nvSpPr>
            <p:spPr bwMode="auto">
              <a:xfrm>
                <a:off x="4905" y="3245"/>
                <a:ext cx="246" cy="245"/>
              </a:xfrm>
              <a:prstGeom prst="rect">
                <a:avLst/>
              </a:prstGeom>
              <a:solidFill>
                <a:srgbClr val="333399"/>
              </a:solidFill>
              <a:ln w="254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837" name="Rectangle 71"/>
              <p:cNvSpPr>
                <a:spLocks noChangeArrowheads="1"/>
              </p:cNvSpPr>
              <p:nvPr/>
            </p:nvSpPr>
            <p:spPr bwMode="auto">
              <a:xfrm>
                <a:off x="4905" y="3490"/>
                <a:ext cx="246" cy="246"/>
              </a:xfrm>
              <a:prstGeom prst="rect">
                <a:avLst/>
              </a:prstGeom>
              <a:solidFill>
                <a:srgbClr val="333399"/>
              </a:solidFill>
              <a:ln w="254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838" name="Rectangle 72"/>
              <p:cNvSpPr>
                <a:spLocks noChangeArrowheads="1"/>
              </p:cNvSpPr>
              <p:nvPr/>
            </p:nvSpPr>
            <p:spPr bwMode="auto">
              <a:xfrm>
                <a:off x="4659" y="2508"/>
                <a:ext cx="246" cy="245"/>
              </a:xfrm>
              <a:prstGeom prst="rect">
                <a:avLst/>
              </a:prstGeom>
              <a:solidFill>
                <a:srgbClr val="333399"/>
              </a:solidFill>
              <a:ln w="254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839" name="Rectangle 73"/>
              <p:cNvSpPr>
                <a:spLocks noChangeArrowheads="1"/>
              </p:cNvSpPr>
              <p:nvPr/>
            </p:nvSpPr>
            <p:spPr bwMode="auto">
              <a:xfrm>
                <a:off x="4659" y="2753"/>
                <a:ext cx="246" cy="246"/>
              </a:xfrm>
              <a:prstGeom prst="rect">
                <a:avLst/>
              </a:prstGeom>
              <a:solidFill>
                <a:srgbClr val="333399"/>
              </a:solidFill>
              <a:ln w="254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840" name="Rectangle 74"/>
              <p:cNvSpPr>
                <a:spLocks noChangeArrowheads="1"/>
              </p:cNvSpPr>
              <p:nvPr/>
            </p:nvSpPr>
            <p:spPr bwMode="auto">
              <a:xfrm>
                <a:off x="4414" y="2753"/>
                <a:ext cx="245" cy="246"/>
              </a:xfrm>
              <a:prstGeom prst="rect">
                <a:avLst/>
              </a:prstGeom>
              <a:solidFill>
                <a:srgbClr val="333399"/>
              </a:solidFill>
              <a:ln w="254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841" name="Rectangle 75"/>
              <p:cNvSpPr>
                <a:spLocks noChangeArrowheads="1"/>
              </p:cNvSpPr>
              <p:nvPr/>
            </p:nvSpPr>
            <p:spPr bwMode="auto">
              <a:xfrm>
                <a:off x="4659" y="2999"/>
                <a:ext cx="246" cy="246"/>
              </a:xfrm>
              <a:prstGeom prst="rect">
                <a:avLst/>
              </a:prstGeom>
              <a:solidFill>
                <a:srgbClr val="333399"/>
              </a:solidFill>
              <a:ln w="254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842" name="Rectangle 76"/>
              <p:cNvSpPr>
                <a:spLocks noChangeArrowheads="1"/>
              </p:cNvSpPr>
              <p:nvPr/>
            </p:nvSpPr>
            <p:spPr bwMode="auto">
              <a:xfrm>
                <a:off x="4414" y="2999"/>
                <a:ext cx="245" cy="246"/>
              </a:xfrm>
              <a:prstGeom prst="rect">
                <a:avLst/>
              </a:prstGeom>
              <a:solidFill>
                <a:srgbClr val="333399"/>
              </a:solidFill>
              <a:ln w="254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843" name="Rectangle 77"/>
              <p:cNvSpPr>
                <a:spLocks noChangeArrowheads="1"/>
              </p:cNvSpPr>
              <p:nvPr/>
            </p:nvSpPr>
            <p:spPr bwMode="auto">
              <a:xfrm>
                <a:off x="4659" y="3245"/>
                <a:ext cx="246" cy="245"/>
              </a:xfrm>
              <a:prstGeom prst="rect">
                <a:avLst/>
              </a:prstGeom>
              <a:solidFill>
                <a:srgbClr val="333399"/>
              </a:solidFill>
              <a:ln w="254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30787" name="Rectangle 78"/>
            <p:cNvSpPr>
              <a:spLocks noChangeArrowheads="1"/>
            </p:cNvSpPr>
            <p:nvPr/>
          </p:nvSpPr>
          <p:spPr bwMode="auto">
            <a:xfrm>
              <a:off x="4623" y="3499"/>
              <a:ext cx="246" cy="246"/>
            </a:xfrm>
            <a:prstGeom prst="rect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788" name="Rectangle 79"/>
            <p:cNvSpPr>
              <a:spLocks noChangeArrowheads="1"/>
            </p:cNvSpPr>
            <p:nvPr/>
          </p:nvSpPr>
          <p:spPr bwMode="auto">
            <a:xfrm>
              <a:off x="4378" y="3254"/>
              <a:ext cx="245" cy="245"/>
            </a:xfrm>
            <a:prstGeom prst="rect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789" name="Rectangle 80"/>
            <p:cNvSpPr>
              <a:spLocks noChangeArrowheads="1"/>
            </p:cNvSpPr>
            <p:nvPr/>
          </p:nvSpPr>
          <p:spPr bwMode="auto">
            <a:xfrm>
              <a:off x="4378" y="3499"/>
              <a:ext cx="245" cy="246"/>
            </a:xfrm>
            <a:prstGeom prst="rect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790" name="Rectangle 81"/>
            <p:cNvSpPr>
              <a:spLocks noChangeArrowheads="1"/>
            </p:cNvSpPr>
            <p:nvPr/>
          </p:nvSpPr>
          <p:spPr bwMode="auto">
            <a:xfrm>
              <a:off x="3395" y="3008"/>
              <a:ext cx="245" cy="246"/>
            </a:xfrm>
            <a:prstGeom prst="rect">
              <a:avLst/>
            </a:prstGeom>
            <a:solidFill>
              <a:srgbClr val="C0C0C0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791" name="Rectangle 82"/>
            <p:cNvSpPr>
              <a:spLocks noChangeArrowheads="1"/>
            </p:cNvSpPr>
            <p:nvPr/>
          </p:nvSpPr>
          <p:spPr bwMode="auto">
            <a:xfrm>
              <a:off x="3395" y="3254"/>
              <a:ext cx="245" cy="245"/>
            </a:xfrm>
            <a:prstGeom prst="rect">
              <a:avLst/>
            </a:prstGeom>
            <a:solidFill>
              <a:srgbClr val="C0C0C0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792" name="Rectangle 83"/>
            <p:cNvSpPr>
              <a:spLocks noChangeArrowheads="1"/>
            </p:cNvSpPr>
            <p:nvPr/>
          </p:nvSpPr>
          <p:spPr bwMode="auto">
            <a:xfrm>
              <a:off x="3395" y="3499"/>
              <a:ext cx="245" cy="246"/>
            </a:xfrm>
            <a:prstGeom prst="rect">
              <a:avLst/>
            </a:prstGeom>
            <a:solidFill>
              <a:srgbClr val="A50021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793" name="Rectangle 84"/>
            <p:cNvSpPr>
              <a:spLocks noChangeArrowheads="1"/>
            </p:cNvSpPr>
            <p:nvPr/>
          </p:nvSpPr>
          <p:spPr bwMode="auto">
            <a:xfrm>
              <a:off x="3149" y="3008"/>
              <a:ext cx="246" cy="246"/>
            </a:xfrm>
            <a:prstGeom prst="rect">
              <a:avLst/>
            </a:prstGeom>
            <a:solidFill>
              <a:srgbClr val="A50021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794" name="Rectangle 85"/>
            <p:cNvSpPr>
              <a:spLocks noChangeArrowheads="1"/>
            </p:cNvSpPr>
            <p:nvPr/>
          </p:nvSpPr>
          <p:spPr bwMode="auto">
            <a:xfrm>
              <a:off x="3149" y="3254"/>
              <a:ext cx="246" cy="245"/>
            </a:xfrm>
            <a:prstGeom prst="rect">
              <a:avLst/>
            </a:prstGeom>
            <a:solidFill>
              <a:srgbClr val="C0C0C0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795" name="Rectangle 86"/>
            <p:cNvSpPr>
              <a:spLocks noChangeArrowheads="1"/>
            </p:cNvSpPr>
            <p:nvPr/>
          </p:nvSpPr>
          <p:spPr bwMode="auto">
            <a:xfrm>
              <a:off x="3149" y="3499"/>
              <a:ext cx="246" cy="246"/>
            </a:xfrm>
            <a:prstGeom prst="rect">
              <a:avLst/>
            </a:prstGeom>
            <a:solidFill>
              <a:srgbClr val="A50021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796" name="Rectangle 87"/>
            <p:cNvSpPr>
              <a:spLocks noChangeArrowheads="1"/>
            </p:cNvSpPr>
            <p:nvPr/>
          </p:nvSpPr>
          <p:spPr bwMode="auto">
            <a:xfrm>
              <a:off x="2903" y="3008"/>
              <a:ext cx="246" cy="246"/>
            </a:xfrm>
            <a:prstGeom prst="rect">
              <a:avLst/>
            </a:prstGeom>
            <a:solidFill>
              <a:srgbClr val="A50021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797" name="Rectangle 88"/>
            <p:cNvSpPr>
              <a:spLocks noChangeArrowheads="1"/>
            </p:cNvSpPr>
            <p:nvPr/>
          </p:nvSpPr>
          <p:spPr bwMode="auto">
            <a:xfrm>
              <a:off x="2903" y="3254"/>
              <a:ext cx="246" cy="245"/>
            </a:xfrm>
            <a:prstGeom prst="rect">
              <a:avLst/>
            </a:prstGeom>
            <a:solidFill>
              <a:srgbClr val="A50021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798" name="Rectangle 89"/>
            <p:cNvSpPr>
              <a:spLocks noChangeArrowheads="1"/>
            </p:cNvSpPr>
            <p:nvPr/>
          </p:nvSpPr>
          <p:spPr bwMode="auto">
            <a:xfrm>
              <a:off x="2903" y="3499"/>
              <a:ext cx="246" cy="246"/>
            </a:xfrm>
            <a:prstGeom prst="rect">
              <a:avLst/>
            </a:prstGeom>
            <a:solidFill>
              <a:srgbClr val="A50021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799" name="Rectangle 90"/>
            <p:cNvSpPr>
              <a:spLocks noChangeArrowheads="1"/>
            </p:cNvSpPr>
            <p:nvPr/>
          </p:nvSpPr>
          <p:spPr bwMode="auto">
            <a:xfrm>
              <a:off x="1183" y="3008"/>
              <a:ext cx="245" cy="246"/>
            </a:xfrm>
            <a:prstGeom prst="rect">
              <a:avLst/>
            </a:prstGeom>
            <a:solidFill>
              <a:srgbClr val="A50021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800" name="Rectangle 91"/>
            <p:cNvSpPr>
              <a:spLocks noChangeArrowheads="1"/>
            </p:cNvSpPr>
            <p:nvPr/>
          </p:nvSpPr>
          <p:spPr bwMode="auto">
            <a:xfrm>
              <a:off x="1183" y="3254"/>
              <a:ext cx="245" cy="245"/>
            </a:xfrm>
            <a:prstGeom prst="rect">
              <a:avLst/>
            </a:prstGeom>
            <a:solidFill>
              <a:srgbClr val="A50021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801" name="Rectangle 92"/>
            <p:cNvSpPr>
              <a:spLocks noChangeArrowheads="1"/>
            </p:cNvSpPr>
            <p:nvPr/>
          </p:nvSpPr>
          <p:spPr bwMode="auto">
            <a:xfrm>
              <a:off x="1183" y="3499"/>
              <a:ext cx="245" cy="246"/>
            </a:xfrm>
            <a:prstGeom prst="rect">
              <a:avLst/>
            </a:prstGeom>
            <a:solidFill>
              <a:srgbClr val="A50021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802" name="Rectangle 93"/>
            <p:cNvSpPr>
              <a:spLocks noChangeArrowheads="1"/>
            </p:cNvSpPr>
            <p:nvPr/>
          </p:nvSpPr>
          <p:spPr bwMode="auto">
            <a:xfrm>
              <a:off x="1183" y="3745"/>
              <a:ext cx="245" cy="246"/>
            </a:xfrm>
            <a:prstGeom prst="rect">
              <a:avLst/>
            </a:prstGeom>
            <a:solidFill>
              <a:srgbClr val="A50021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803" name="Rectangle 94"/>
            <p:cNvSpPr>
              <a:spLocks noChangeArrowheads="1"/>
            </p:cNvSpPr>
            <p:nvPr/>
          </p:nvSpPr>
          <p:spPr bwMode="auto">
            <a:xfrm>
              <a:off x="1428" y="3008"/>
              <a:ext cx="246" cy="246"/>
            </a:xfrm>
            <a:prstGeom prst="rect">
              <a:avLst/>
            </a:prstGeom>
            <a:solidFill>
              <a:srgbClr val="A50021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804" name="Rectangle 95"/>
            <p:cNvSpPr>
              <a:spLocks noChangeArrowheads="1"/>
            </p:cNvSpPr>
            <p:nvPr/>
          </p:nvSpPr>
          <p:spPr bwMode="auto">
            <a:xfrm>
              <a:off x="1428" y="3254"/>
              <a:ext cx="246" cy="245"/>
            </a:xfrm>
            <a:prstGeom prst="rect">
              <a:avLst/>
            </a:prstGeom>
            <a:solidFill>
              <a:srgbClr val="A50021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805" name="Rectangle 96"/>
            <p:cNvSpPr>
              <a:spLocks noChangeArrowheads="1"/>
            </p:cNvSpPr>
            <p:nvPr/>
          </p:nvSpPr>
          <p:spPr bwMode="auto">
            <a:xfrm>
              <a:off x="1428" y="3499"/>
              <a:ext cx="246" cy="246"/>
            </a:xfrm>
            <a:prstGeom prst="rect">
              <a:avLst/>
            </a:prstGeom>
            <a:solidFill>
              <a:srgbClr val="A50021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806" name="Rectangle 97"/>
            <p:cNvSpPr>
              <a:spLocks noChangeArrowheads="1"/>
            </p:cNvSpPr>
            <p:nvPr/>
          </p:nvSpPr>
          <p:spPr bwMode="auto">
            <a:xfrm>
              <a:off x="1428" y="3745"/>
              <a:ext cx="246" cy="246"/>
            </a:xfrm>
            <a:prstGeom prst="rect">
              <a:avLst/>
            </a:prstGeom>
            <a:solidFill>
              <a:srgbClr val="A50021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807" name="Rectangle 98"/>
            <p:cNvSpPr>
              <a:spLocks noChangeArrowheads="1"/>
            </p:cNvSpPr>
            <p:nvPr/>
          </p:nvSpPr>
          <p:spPr bwMode="auto">
            <a:xfrm>
              <a:off x="1674" y="3008"/>
              <a:ext cx="246" cy="246"/>
            </a:xfrm>
            <a:prstGeom prst="rect">
              <a:avLst/>
            </a:prstGeom>
            <a:solidFill>
              <a:srgbClr val="A50021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808" name="Rectangle 99"/>
            <p:cNvSpPr>
              <a:spLocks noChangeArrowheads="1"/>
            </p:cNvSpPr>
            <p:nvPr/>
          </p:nvSpPr>
          <p:spPr bwMode="auto">
            <a:xfrm>
              <a:off x="1674" y="3254"/>
              <a:ext cx="246" cy="245"/>
            </a:xfrm>
            <a:prstGeom prst="rect">
              <a:avLst/>
            </a:prstGeom>
            <a:solidFill>
              <a:srgbClr val="A50021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809" name="Rectangle 100"/>
            <p:cNvSpPr>
              <a:spLocks noChangeArrowheads="1"/>
            </p:cNvSpPr>
            <p:nvPr/>
          </p:nvSpPr>
          <p:spPr bwMode="auto">
            <a:xfrm>
              <a:off x="1674" y="3499"/>
              <a:ext cx="246" cy="246"/>
            </a:xfrm>
            <a:prstGeom prst="rect">
              <a:avLst/>
            </a:prstGeom>
            <a:solidFill>
              <a:srgbClr val="A50021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810" name="Rectangle 101"/>
            <p:cNvSpPr>
              <a:spLocks noChangeArrowheads="1"/>
            </p:cNvSpPr>
            <p:nvPr/>
          </p:nvSpPr>
          <p:spPr bwMode="auto">
            <a:xfrm>
              <a:off x="1674" y="3745"/>
              <a:ext cx="246" cy="246"/>
            </a:xfrm>
            <a:prstGeom prst="rect">
              <a:avLst/>
            </a:prstGeom>
            <a:solidFill>
              <a:srgbClr val="A50021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811" name="Rectangle 102"/>
            <p:cNvSpPr>
              <a:spLocks noChangeArrowheads="1"/>
            </p:cNvSpPr>
            <p:nvPr/>
          </p:nvSpPr>
          <p:spPr bwMode="auto">
            <a:xfrm>
              <a:off x="1920" y="3008"/>
              <a:ext cx="246" cy="246"/>
            </a:xfrm>
            <a:prstGeom prst="rect">
              <a:avLst/>
            </a:prstGeom>
            <a:solidFill>
              <a:srgbClr val="A50021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812" name="Rectangle 103"/>
            <p:cNvSpPr>
              <a:spLocks noChangeArrowheads="1"/>
            </p:cNvSpPr>
            <p:nvPr/>
          </p:nvSpPr>
          <p:spPr bwMode="auto">
            <a:xfrm>
              <a:off x="1920" y="3254"/>
              <a:ext cx="246" cy="245"/>
            </a:xfrm>
            <a:prstGeom prst="rect">
              <a:avLst/>
            </a:prstGeom>
            <a:solidFill>
              <a:srgbClr val="A50021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813" name="Rectangle 104"/>
            <p:cNvSpPr>
              <a:spLocks noChangeArrowheads="1"/>
            </p:cNvSpPr>
            <p:nvPr/>
          </p:nvSpPr>
          <p:spPr bwMode="auto">
            <a:xfrm>
              <a:off x="1920" y="3499"/>
              <a:ext cx="246" cy="246"/>
            </a:xfrm>
            <a:prstGeom prst="rect">
              <a:avLst/>
            </a:prstGeom>
            <a:solidFill>
              <a:srgbClr val="A50021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814" name="Rectangle 105"/>
            <p:cNvSpPr>
              <a:spLocks noChangeArrowheads="1"/>
            </p:cNvSpPr>
            <p:nvPr/>
          </p:nvSpPr>
          <p:spPr bwMode="auto">
            <a:xfrm>
              <a:off x="1920" y="3745"/>
              <a:ext cx="246" cy="246"/>
            </a:xfrm>
            <a:prstGeom prst="rect">
              <a:avLst/>
            </a:prstGeom>
            <a:solidFill>
              <a:srgbClr val="A50021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815" name="Rectangle 106"/>
            <p:cNvSpPr>
              <a:spLocks noChangeArrowheads="1"/>
            </p:cNvSpPr>
            <p:nvPr/>
          </p:nvSpPr>
          <p:spPr bwMode="auto">
            <a:xfrm>
              <a:off x="2166" y="3008"/>
              <a:ext cx="245" cy="246"/>
            </a:xfrm>
            <a:prstGeom prst="rect">
              <a:avLst/>
            </a:prstGeom>
            <a:solidFill>
              <a:srgbClr val="A50021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816" name="Rectangle 107"/>
            <p:cNvSpPr>
              <a:spLocks noChangeArrowheads="1"/>
            </p:cNvSpPr>
            <p:nvPr/>
          </p:nvSpPr>
          <p:spPr bwMode="auto">
            <a:xfrm>
              <a:off x="2166" y="3254"/>
              <a:ext cx="245" cy="245"/>
            </a:xfrm>
            <a:prstGeom prst="rect">
              <a:avLst/>
            </a:prstGeom>
            <a:solidFill>
              <a:srgbClr val="A50021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817" name="Rectangle 108"/>
            <p:cNvSpPr>
              <a:spLocks noChangeArrowheads="1"/>
            </p:cNvSpPr>
            <p:nvPr/>
          </p:nvSpPr>
          <p:spPr bwMode="auto">
            <a:xfrm>
              <a:off x="2166" y="3499"/>
              <a:ext cx="245" cy="246"/>
            </a:xfrm>
            <a:prstGeom prst="rect">
              <a:avLst/>
            </a:prstGeom>
            <a:solidFill>
              <a:srgbClr val="A50021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818" name="Rectangle 109"/>
            <p:cNvSpPr>
              <a:spLocks noChangeArrowheads="1"/>
            </p:cNvSpPr>
            <p:nvPr/>
          </p:nvSpPr>
          <p:spPr bwMode="auto">
            <a:xfrm>
              <a:off x="2166" y="3745"/>
              <a:ext cx="245" cy="246"/>
            </a:xfrm>
            <a:prstGeom prst="rect">
              <a:avLst/>
            </a:prstGeom>
            <a:solidFill>
              <a:srgbClr val="A50021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819" name="Rectangle 110"/>
            <p:cNvSpPr>
              <a:spLocks noChangeArrowheads="1"/>
            </p:cNvSpPr>
            <p:nvPr/>
          </p:nvSpPr>
          <p:spPr bwMode="auto">
            <a:xfrm>
              <a:off x="2411" y="3008"/>
              <a:ext cx="246" cy="246"/>
            </a:xfrm>
            <a:prstGeom prst="rect">
              <a:avLst/>
            </a:prstGeom>
            <a:solidFill>
              <a:srgbClr val="A50021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820" name="Rectangle 111"/>
            <p:cNvSpPr>
              <a:spLocks noChangeArrowheads="1"/>
            </p:cNvSpPr>
            <p:nvPr/>
          </p:nvSpPr>
          <p:spPr bwMode="auto">
            <a:xfrm>
              <a:off x="2411" y="3254"/>
              <a:ext cx="246" cy="245"/>
            </a:xfrm>
            <a:prstGeom prst="rect">
              <a:avLst/>
            </a:prstGeom>
            <a:solidFill>
              <a:srgbClr val="A50021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821" name="Rectangle 112"/>
            <p:cNvSpPr>
              <a:spLocks noChangeArrowheads="1"/>
            </p:cNvSpPr>
            <p:nvPr/>
          </p:nvSpPr>
          <p:spPr bwMode="auto">
            <a:xfrm>
              <a:off x="2411" y="3499"/>
              <a:ext cx="246" cy="246"/>
            </a:xfrm>
            <a:prstGeom prst="rect">
              <a:avLst/>
            </a:prstGeom>
            <a:solidFill>
              <a:srgbClr val="A50021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822" name="Rectangle 113"/>
            <p:cNvSpPr>
              <a:spLocks noChangeArrowheads="1"/>
            </p:cNvSpPr>
            <p:nvPr/>
          </p:nvSpPr>
          <p:spPr bwMode="auto">
            <a:xfrm>
              <a:off x="2411" y="3745"/>
              <a:ext cx="246" cy="246"/>
            </a:xfrm>
            <a:prstGeom prst="rect">
              <a:avLst/>
            </a:prstGeom>
            <a:solidFill>
              <a:srgbClr val="A50021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823" name="Rectangle 114"/>
            <p:cNvSpPr>
              <a:spLocks noChangeArrowheads="1"/>
            </p:cNvSpPr>
            <p:nvPr/>
          </p:nvSpPr>
          <p:spPr bwMode="auto">
            <a:xfrm>
              <a:off x="2657" y="3008"/>
              <a:ext cx="246" cy="246"/>
            </a:xfrm>
            <a:prstGeom prst="rect">
              <a:avLst/>
            </a:prstGeom>
            <a:solidFill>
              <a:srgbClr val="A50021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824" name="Rectangle 115"/>
            <p:cNvSpPr>
              <a:spLocks noChangeArrowheads="1"/>
            </p:cNvSpPr>
            <p:nvPr/>
          </p:nvSpPr>
          <p:spPr bwMode="auto">
            <a:xfrm>
              <a:off x="2657" y="3254"/>
              <a:ext cx="246" cy="245"/>
            </a:xfrm>
            <a:prstGeom prst="rect">
              <a:avLst/>
            </a:prstGeom>
            <a:solidFill>
              <a:srgbClr val="A50021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825" name="Rectangle 116"/>
            <p:cNvSpPr>
              <a:spLocks noChangeArrowheads="1"/>
            </p:cNvSpPr>
            <p:nvPr/>
          </p:nvSpPr>
          <p:spPr bwMode="auto">
            <a:xfrm>
              <a:off x="2657" y="3499"/>
              <a:ext cx="246" cy="246"/>
            </a:xfrm>
            <a:prstGeom prst="rect">
              <a:avLst/>
            </a:prstGeom>
            <a:solidFill>
              <a:srgbClr val="A50021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826" name="Rectangle 117"/>
            <p:cNvSpPr>
              <a:spLocks noChangeArrowheads="1"/>
            </p:cNvSpPr>
            <p:nvPr/>
          </p:nvSpPr>
          <p:spPr bwMode="auto">
            <a:xfrm>
              <a:off x="2657" y="3745"/>
              <a:ext cx="246" cy="246"/>
            </a:xfrm>
            <a:prstGeom prst="rect">
              <a:avLst/>
            </a:prstGeom>
            <a:solidFill>
              <a:srgbClr val="A50021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238" name="Oval 118"/>
          <p:cNvSpPr>
            <a:spLocks noChangeAspect="1" noChangeArrowheads="1"/>
          </p:cNvSpPr>
          <p:nvPr/>
        </p:nvSpPr>
        <p:spPr bwMode="auto">
          <a:xfrm>
            <a:off x="5013325" y="3302000"/>
            <a:ext cx="219075" cy="21907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>
                <a:solidFill>
                  <a:srgbClr val="CC0000"/>
                </a:solidFill>
              </a:rPr>
              <a:t>Cu</a:t>
            </a:r>
          </a:p>
        </p:txBody>
      </p:sp>
      <p:sp>
        <p:nvSpPr>
          <p:cNvPr id="5239" name="Oval 119"/>
          <p:cNvSpPr>
            <a:spLocks noChangeAspect="1" noChangeArrowheads="1"/>
          </p:cNvSpPr>
          <p:nvPr/>
        </p:nvSpPr>
        <p:spPr bwMode="auto">
          <a:xfrm>
            <a:off x="5014913" y="3917950"/>
            <a:ext cx="219075" cy="21907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>
                <a:solidFill>
                  <a:srgbClr val="CC0000"/>
                </a:solidFill>
              </a:rPr>
              <a:t>Au</a:t>
            </a:r>
          </a:p>
        </p:txBody>
      </p:sp>
      <p:sp>
        <p:nvSpPr>
          <p:cNvPr id="5240" name="Oval 120"/>
          <p:cNvSpPr>
            <a:spLocks noChangeAspect="1" noChangeArrowheads="1"/>
          </p:cNvSpPr>
          <p:nvPr/>
        </p:nvSpPr>
        <p:spPr bwMode="auto">
          <a:xfrm>
            <a:off x="5948363" y="3921125"/>
            <a:ext cx="219075" cy="21907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>
                <a:solidFill>
                  <a:srgbClr val="CC0000"/>
                </a:solidFill>
              </a:rPr>
              <a:t>Pb</a:t>
            </a:r>
          </a:p>
        </p:txBody>
      </p:sp>
      <p:sp>
        <p:nvSpPr>
          <p:cNvPr id="5241" name="Oval 121"/>
          <p:cNvSpPr>
            <a:spLocks noChangeAspect="1" noChangeArrowheads="1"/>
          </p:cNvSpPr>
          <p:nvPr/>
        </p:nvSpPr>
        <p:spPr bwMode="auto">
          <a:xfrm>
            <a:off x="5946775" y="3611563"/>
            <a:ext cx="219075" cy="21907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>
                <a:solidFill>
                  <a:srgbClr val="CC0000"/>
                </a:solidFill>
              </a:rPr>
              <a:t>Sn</a:t>
            </a:r>
          </a:p>
        </p:txBody>
      </p:sp>
      <p:sp>
        <p:nvSpPr>
          <p:cNvPr id="5242" name="Oval 122"/>
          <p:cNvSpPr>
            <a:spLocks noChangeAspect="1" noChangeArrowheads="1"/>
          </p:cNvSpPr>
          <p:nvPr/>
        </p:nvSpPr>
        <p:spPr bwMode="auto">
          <a:xfrm>
            <a:off x="4086225" y="3298825"/>
            <a:ext cx="219075" cy="219075"/>
          </a:xfrm>
          <a:prstGeom prst="ellipse">
            <a:avLst/>
          </a:prstGeom>
          <a:solidFill>
            <a:srgbClr val="FFFFFF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>
                <a:solidFill>
                  <a:srgbClr val="CC0000"/>
                </a:solidFill>
              </a:rPr>
              <a:t>Fe</a:t>
            </a:r>
          </a:p>
        </p:txBody>
      </p:sp>
      <p:sp>
        <p:nvSpPr>
          <p:cNvPr id="5243" name="Rectangle 123"/>
          <p:cNvSpPr>
            <a:spLocks noChangeArrowheads="1"/>
          </p:cNvSpPr>
          <p:nvPr/>
        </p:nvSpPr>
        <p:spPr bwMode="auto">
          <a:xfrm>
            <a:off x="2078038" y="796925"/>
            <a:ext cx="4710112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800"/>
              <a:t>(i.e., NOT the Stock System)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2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2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24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2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2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2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24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24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24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24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24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24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24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24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2000"/>
                            </p:stCondLst>
                            <p:childTnLst>
                              <p:par>
                                <p:cTn id="43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2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2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2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23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23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23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23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23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23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23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23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4000"/>
                            </p:stCondLst>
                            <p:childTnLst>
                              <p:par>
                                <p:cTn id="60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2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2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2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24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24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24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24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24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24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24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24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6000"/>
                            </p:stCondLst>
                            <p:childTnLst>
                              <p:par>
                                <p:cTn id="77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2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2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2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23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23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23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23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23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23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23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23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8000"/>
                            </p:stCondLst>
                            <p:childTnLst>
                              <p:par>
                                <p:cTn id="94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2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2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2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24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24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24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24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24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24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24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24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14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15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1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2" dur="80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23" dur="80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4" dur="80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9" dur="80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0" dur="80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1" dur="80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6" dur="80"/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7" dur="80"/>
                                        <p:tgtEl>
                                          <p:spTgt spid="51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8" dur="80"/>
                                        <p:tgtEl>
                                          <p:spTgt spid="51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/>
      <p:bldP spid="5124" grpId="0"/>
      <p:bldP spid="5125" grpId="0"/>
      <p:bldP spid="5126" grpId="0"/>
      <p:bldP spid="5127" grpId="0"/>
      <p:bldP spid="5238" grpId="0" animBg="1"/>
      <p:bldP spid="5239" grpId="0" animBg="1"/>
      <p:bldP spid="5240" grpId="0" animBg="1"/>
      <p:bldP spid="5241" grpId="0" animBg="1"/>
      <p:bldP spid="5242" grpId="0" animBg="1"/>
      <p:bldP spid="5243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ChangeArrowheads="1"/>
          </p:cNvSpPr>
          <p:nvPr/>
        </p:nvSpPr>
        <p:spPr bwMode="auto">
          <a:xfrm>
            <a:off x="-1203325" y="28352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6147" name="Rectangle 3"/>
          <p:cNvSpPr>
            <a:spLocks noChangeArrowheads="1"/>
          </p:cNvSpPr>
          <p:nvPr/>
        </p:nvSpPr>
        <p:spPr bwMode="auto">
          <a:xfrm>
            <a:off x="588963" y="2995613"/>
            <a:ext cx="26765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800"/>
              <a:t>Write formulas: </a:t>
            </a:r>
          </a:p>
        </p:txBody>
      </p:sp>
      <p:sp>
        <p:nvSpPr>
          <p:cNvPr id="6148" name="Rectangle 4"/>
          <p:cNvSpPr>
            <a:spLocks noChangeArrowheads="1"/>
          </p:cNvSpPr>
          <p:nvPr/>
        </p:nvSpPr>
        <p:spPr bwMode="auto">
          <a:xfrm>
            <a:off x="676275" y="3460750"/>
            <a:ext cx="26797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800"/>
              <a:t>cuprous sulfide </a:t>
            </a:r>
          </a:p>
        </p:txBody>
      </p:sp>
      <p:sp>
        <p:nvSpPr>
          <p:cNvPr id="6149" name="Rectangle 5"/>
          <p:cNvSpPr>
            <a:spLocks noChangeArrowheads="1"/>
          </p:cNvSpPr>
          <p:nvPr/>
        </p:nvSpPr>
        <p:spPr bwMode="auto">
          <a:xfrm>
            <a:off x="695325" y="4405313"/>
            <a:ext cx="20256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800"/>
              <a:t>auric nitrite </a:t>
            </a:r>
          </a:p>
        </p:txBody>
      </p:sp>
      <p:sp>
        <p:nvSpPr>
          <p:cNvPr id="6150" name="Rectangle 6"/>
          <p:cNvSpPr>
            <a:spLocks noChangeArrowheads="1"/>
          </p:cNvSpPr>
          <p:nvPr/>
        </p:nvSpPr>
        <p:spPr bwMode="auto">
          <a:xfrm>
            <a:off x="696913" y="5421313"/>
            <a:ext cx="26606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800"/>
              <a:t>ferrous fluoride </a:t>
            </a:r>
          </a:p>
        </p:txBody>
      </p:sp>
      <p:sp>
        <p:nvSpPr>
          <p:cNvPr id="6151" name="Rectangle 7"/>
          <p:cNvSpPr>
            <a:spLocks noChangeArrowheads="1"/>
          </p:cNvSpPr>
          <p:nvPr/>
        </p:nvSpPr>
        <p:spPr bwMode="auto">
          <a:xfrm>
            <a:off x="4546600" y="3001963"/>
            <a:ext cx="2379663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800"/>
              <a:t>Write names: </a:t>
            </a:r>
          </a:p>
        </p:txBody>
      </p:sp>
      <p:sp>
        <p:nvSpPr>
          <p:cNvPr id="6152" name="Rectangle 8"/>
          <p:cNvSpPr>
            <a:spLocks noChangeArrowheads="1"/>
          </p:cNvSpPr>
          <p:nvPr/>
        </p:nvSpPr>
        <p:spPr bwMode="auto">
          <a:xfrm>
            <a:off x="4643438" y="3457575"/>
            <a:ext cx="1223962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800"/>
              <a:t>Pb</a:t>
            </a:r>
            <a:r>
              <a:rPr lang="en-US" sz="2800" baseline="-25000"/>
              <a:t>3</a:t>
            </a:r>
            <a:r>
              <a:rPr lang="en-US" sz="2800"/>
              <a:t>P</a:t>
            </a:r>
            <a:r>
              <a:rPr lang="en-US" sz="2800" baseline="-25000"/>
              <a:t>4</a:t>
            </a:r>
            <a:r>
              <a:rPr lang="en-US" sz="2800"/>
              <a:t> </a:t>
            </a:r>
          </a:p>
        </p:txBody>
      </p:sp>
      <p:sp>
        <p:nvSpPr>
          <p:cNvPr id="6153" name="Rectangle 9"/>
          <p:cNvSpPr>
            <a:spLocks noChangeArrowheads="1"/>
          </p:cNvSpPr>
          <p:nvPr/>
        </p:nvSpPr>
        <p:spPr bwMode="auto">
          <a:xfrm>
            <a:off x="4641850" y="4403725"/>
            <a:ext cx="122396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800"/>
              <a:t>Pb</a:t>
            </a:r>
            <a:r>
              <a:rPr lang="en-US" sz="2800" baseline="-25000"/>
              <a:t>3</a:t>
            </a:r>
            <a:r>
              <a:rPr lang="en-US" sz="2800"/>
              <a:t>P</a:t>
            </a:r>
            <a:r>
              <a:rPr lang="en-US" sz="2800" baseline="-25000"/>
              <a:t>2</a:t>
            </a:r>
            <a:r>
              <a:rPr lang="en-US" sz="2800"/>
              <a:t> </a:t>
            </a:r>
          </a:p>
        </p:txBody>
      </p:sp>
      <p:sp>
        <p:nvSpPr>
          <p:cNvPr id="6154" name="Rectangle 10"/>
          <p:cNvSpPr>
            <a:spLocks noChangeArrowheads="1"/>
          </p:cNvSpPr>
          <p:nvPr/>
        </p:nvSpPr>
        <p:spPr bwMode="auto">
          <a:xfrm>
            <a:off x="4659313" y="5418138"/>
            <a:ext cx="1624012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800"/>
              <a:t>Sn(OH)</a:t>
            </a:r>
            <a:r>
              <a:rPr lang="en-US" sz="2800" baseline="-25000"/>
              <a:t>4</a:t>
            </a:r>
            <a:r>
              <a:rPr lang="en-US" sz="2800"/>
              <a:t> </a:t>
            </a:r>
          </a:p>
        </p:txBody>
      </p:sp>
      <p:sp>
        <p:nvSpPr>
          <p:cNvPr id="6155" name="Rectangle 11"/>
          <p:cNvSpPr>
            <a:spLocks noChangeArrowheads="1"/>
          </p:cNvSpPr>
          <p:nvPr/>
        </p:nvSpPr>
        <p:spPr bwMode="auto">
          <a:xfrm>
            <a:off x="849313" y="3954463"/>
            <a:ext cx="1014412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800">
                <a:solidFill>
                  <a:srgbClr val="A50021"/>
                </a:solidFill>
              </a:rPr>
              <a:t>Cu</a:t>
            </a:r>
            <a:r>
              <a:rPr lang="en-US" sz="2800" baseline="30000">
                <a:solidFill>
                  <a:srgbClr val="A50021"/>
                </a:solidFill>
              </a:rPr>
              <a:t>1+</a:t>
            </a:r>
            <a:r>
              <a:rPr lang="en-US" sz="2800">
                <a:solidFill>
                  <a:srgbClr val="A50021"/>
                </a:solidFill>
              </a:rPr>
              <a:t> </a:t>
            </a:r>
          </a:p>
        </p:txBody>
      </p:sp>
      <p:sp>
        <p:nvSpPr>
          <p:cNvPr id="6156" name="Rectangle 12"/>
          <p:cNvSpPr>
            <a:spLocks noChangeArrowheads="1"/>
          </p:cNvSpPr>
          <p:nvPr/>
        </p:nvSpPr>
        <p:spPr bwMode="auto">
          <a:xfrm>
            <a:off x="1758950" y="3952875"/>
            <a:ext cx="78898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800">
                <a:solidFill>
                  <a:srgbClr val="000066"/>
                </a:solidFill>
              </a:rPr>
              <a:t>S</a:t>
            </a:r>
            <a:r>
              <a:rPr lang="en-US" sz="2800" baseline="30000">
                <a:solidFill>
                  <a:srgbClr val="000066"/>
                </a:solidFill>
              </a:rPr>
              <a:t>2–</a:t>
            </a:r>
            <a:r>
              <a:rPr lang="en-US" sz="2800">
                <a:solidFill>
                  <a:srgbClr val="000066"/>
                </a:solidFill>
              </a:rPr>
              <a:t> </a:t>
            </a:r>
          </a:p>
        </p:txBody>
      </p:sp>
      <p:sp>
        <p:nvSpPr>
          <p:cNvPr id="6157" name="Rectangle 13"/>
          <p:cNvSpPr>
            <a:spLocks noChangeArrowheads="1"/>
          </p:cNvSpPr>
          <p:nvPr/>
        </p:nvSpPr>
        <p:spPr bwMode="auto">
          <a:xfrm>
            <a:off x="2817813" y="3954463"/>
            <a:ext cx="1109662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800">
                <a:solidFill>
                  <a:srgbClr val="A50021"/>
                </a:solidFill>
              </a:rPr>
              <a:t>Cu</a:t>
            </a:r>
            <a:r>
              <a:rPr lang="en-US" sz="2800" baseline="-25000"/>
              <a:t>2</a:t>
            </a:r>
            <a:r>
              <a:rPr lang="en-US" sz="2800">
                <a:solidFill>
                  <a:srgbClr val="000066"/>
                </a:solidFill>
              </a:rPr>
              <a:t>S</a:t>
            </a:r>
            <a:r>
              <a:rPr lang="en-US" sz="2800"/>
              <a:t> </a:t>
            </a:r>
          </a:p>
        </p:txBody>
      </p:sp>
      <p:sp>
        <p:nvSpPr>
          <p:cNvPr id="6158" name="Rectangle 14"/>
          <p:cNvSpPr>
            <a:spLocks noChangeArrowheads="1"/>
          </p:cNvSpPr>
          <p:nvPr/>
        </p:nvSpPr>
        <p:spPr bwMode="auto">
          <a:xfrm>
            <a:off x="815975" y="4940300"/>
            <a:ext cx="9937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800">
                <a:solidFill>
                  <a:srgbClr val="A50021"/>
                </a:solidFill>
              </a:rPr>
              <a:t>Au</a:t>
            </a:r>
            <a:r>
              <a:rPr lang="en-US" sz="2800" baseline="30000">
                <a:solidFill>
                  <a:srgbClr val="A50021"/>
                </a:solidFill>
              </a:rPr>
              <a:t>3+</a:t>
            </a:r>
            <a:r>
              <a:rPr lang="en-US" sz="2800">
                <a:solidFill>
                  <a:srgbClr val="A50021"/>
                </a:solidFill>
              </a:rPr>
              <a:t> </a:t>
            </a:r>
          </a:p>
        </p:txBody>
      </p:sp>
      <p:sp>
        <p:nvSpPr>
          <p:cNvPr id="6159" name="Rectangle 15"/>
          <p:cNvSpPr>
            <a:spLocks noChangeArrowheads="1"/>
          </p:cNvSpPr>
          <p:nvPr/>
        </p:nvSpPr>
        <p:spPr bwMode="auto">
          <a:xfrm>
            <a:off x="1590675" y="4940300"/>
            <a:ext cx="122078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800">
                <a:solidFill>
                  <a:srgbClr val="009900"/>
                </a:solidFill>
              </a:rPr>
              <a:t>NO</a:t>
            </a:r>
            <a:r>
              <a:rPr lang="en-US" sz="2800" baseline="-25000">
                <a:solidFill>
                  <a:srgbClr val="009900"/>
                </a:solidFill>
              </a:rPr>
              <a:t>2</a:t>
            </a:r>
            <a:r>
              <a:rPr lang="en-US" sz="2800" baseline="30000">
                <a:solidFill>
                  <a:srgbClr val="009900"/>
                </a:solidFill>
              </a:rPr>
              <a:t>1–</a:t>
            </a:r>
            <a:r>
              <a:rPr lang="en-US" sz="2800">
                <a:solidFill>
                  <a:srgbClr val="009900"/>
                </a:solidFill>
              </a:rPr>
              <a:t> </a:t>
            </a:r>
          </a:p>
        </p:txBody>
      </p:sp>
      <p:sp>
        <p:nvSpPr>
          <p:cNvPr id="6160" name="Rectangle 16"/>
          <p:cNvSpPr>
            <a:spLocks noChangeArrowheads="1"/>
          </p:cNvSpPr>
          <p:nvPr/>
        </p:nvSpPr>
        <p:spPr bwMode="auto">
          <a:xfrm>
            <a:off x="2689225" y="4940300"/>
            <a:ext cx="17589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800">
                <a:solidFill>
                  <a:srgbClr val="A50021"/>
                </a:solidFill>
              </a:rPr>
              <a:t>Au</a:t>
            </a:r>
            <a:r>
              <a:rPr lang="en-US" sz="2800"/>
              <a:t>(</a:t>
            </a:r>
            <a:r>
              <a:rPr lang="en-US" sz="2800">
                <a:solidFill>
                  <a:srgbClr val="009900"/>
                </a:solidFill>
              </a:rPr>
              <a:t>NO</a:t>
            </a:r>
            <a:r>
              <a:rPr lang="en-US" sz="2800" baseline="-25000">
                <a:solidFill>
                  <a:srgbClr val="009900"/>
                </a:solidFill>
              </a:rPr>
              <a:t>2</a:t>
            </a:r>
            <a:r>
              <a:rPr lang="en-US" sz="2800"/>
              <a:t>)</a:t>
            </a:r>
            <a:r>
              <a:rPr lang="en-US" sz="2800" baseline="-25000"/>
              <a:t>3</a:t>
            </a:r>
            <a:r>
              <a:rPr lang="en-US" sz="2800"/>
              <a:t> </a:t>
            </a:r>
          </a:p>
        </p:txBody>
      </p:sp>
      <p:sp>
        <p:nvSpPr>
          <p:cNvPr id="6161" name="Rectangle 17"/>
          <p:cNvSpPr>
            <a:spLocks noChangeArrowheads="1"/>
          </p:cNvSpPr>
          <p:nvPr/>
        </p:nvSpPr>
        <p:spPr bwMode="auto">
          <a:xfrm>
            <a:off x="792163" y="5915025"/>
            <a:ext cx="9747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800">
                <a:solidFill>
                  <a:srgbClr val="A50021"/>
                </a:solidFill>
              </a:rPr>
              <a:t>Fe</a:t>
            </a:r>
            <a:r>
              <a:rPr lang="en-US" sz="2800" baseline="30000">
                <a:solidFill>
                  <a:srgbClr val="A50021"/>
                </a:solidFill>
              </a:rPr>
              <a:t>2+</a:t>
            </a:r>
            <a:r>
              <a:rPr lang="en-US" sz="2800">
                <a:solidFill>
                  <a:srgbClr val="A50021"/>
                </a:solidFill>
              </a:rPr>
              <a:t> </a:t>
            </a:r>
          </a:p>
        </p:txBody>
      </p:sp>
      <p:sp>
        <p:nvSpPr>
          <p:cNvPr id="6162" name="Rectangle 18"/>
          <p:cNvSpPr>
            <a:spLocks noChangeArrowheads="1"/>
          </p:cNvSpPr>
          <p:nvPr/>
        </p:nvSpPr>
        <p:spPr bwMode="auto">
          <a:xfrm>
            <a:off x="1701800" y="5911850"/>
            <a:ext cx="76993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800">
                <a:solidFill>
                  <a:srgbClr val="000066"/>
                </a:solidFill>
              </a:rPr>
              <a:t>F</a:t>
            </a:r>
            <a:r>
              <a:rPr lang="en-US" sz="2800" baseline="30000">
                <a:solidFill>
                  <a:srgbClr val="000066"/>
                </a:solidFill>
              </a:rPr>
              <a:t>1–</a:t>
            </a:r>
            <a:r>
              <a:rPr lang="en-US" sz="2800">
                <a:solidFill>
                  <a:srgbClr val="000066"/>
                </a:solidFill>
              </a:rPr>
              <a:t> </a:t>
            </a:r>
          </a:p>
        </p:txBody>
      </p:sp>
      <p:sp>
        <p:nvSpPr>
          <p:cNvPr id="6163" name="Rectangle 19"/>
          <p:cNvSpPr>
            <a:spLocks noChangeArrowheads="1"/>
          </p:cNvSpPr>
          <p:nvPr/>
        </p:nvSpPr>
        <p:spPr bwMode="auto">
          <a:xfrm>
            <a:off x="2822575" y="5911850"/>
            <a:ext cx="10509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800">
                <a:solidFill>
                  <a:srgbClr val="A50021"/>
                </a:solidFill>
              </a:rPr>
              <a:t>Fe</a:t>
            </a:r>
            <a:r>
              <a:rPr lang="en-US" sz="2800">
                <a:solidFill>
                  <a:srgbClr val="000066"/>
                </a:solidFill>
              </a:rPr>
              <a:t>F</a:t>
            </a:r>
            <a:r>
              <a:rPr lang="en-US" sz="2800" baseline="-25000"/>
              <a:t>2</a:t>
            </a:r>
            <a:r>
              <a:rPr lang="en-US" sz="2800"/>
              <a:t> </a:t>
            </a:r>
          </a:p>
        </p:txBody>
      </p:sp>
      <p:sp>
        <p:nvSpPr>
          <p:cNvPr id="6164" name="Rectangle 20"/>
          <p:cNvSpPr>
            <a:spLocks noChangeArrowheads="1"/>
          </p:cNvSpPr>
          <p:nvPr/>
        </p:nvSpPr>
        <p:spPr bwMode="auto">
          <a:xfrm>
            <a:off x="674688" y="3460750"/>
            <a:ext cx="26797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800">
                <a:solidFill>
                  <a:srgbClr val="A50021"/>
                </a:solidFill>
              </a:rPr>
              <a:t>cuprous</a:t>
            </a:r>
            <a:r>
              <a:rPr lang="en-US" sz="2800"/>
              <a:t> </a:t>
            </a:r>
            <a:r>
              <a:rPr lang="en-US" sz="2800">
                <a:solidFill>
                  <a:srgbClr val="000066"/>
                </a:solidFill>
              </a:rPr>
              <a:t>sulfide</a:t>
            </a:r>
            <a:r>
              <a:rPr lang="en-US" sz="2800"/>
              <a:t> </a:t>
            </a:r>
          </a:p>
        </p:txBody>
      </p:sp>
      <p:sp>
        <p:nvSpPr>
          <p:cNvPr id="6165" name="Rectangle 21"/>
          <p:cNvSpPr>
            <a:spLocks noChangeArrowheads="1"/>
          </p:cNvSpPr>
          <p:nvPr/>
        </p:nvSpPr>
        <p:spPr bwMode="auto">
          <a:xfrm>
            <a:off x="693738" y="4405313"/>
            <a:ext cx="20256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800">
                <a:solidFill>
                  <a:srgbClr val="A50021"/>
                </a:solidFill>
              </a:rPr>
              <a:t>auric</a:t>
            </a:r>
            <a:r>
              <a:rPr lang="en-US" sz="2800"/>
              <a:t> </a:t>
            </a:r>
            <a:r>
              <a:rPr lang="en-US" sz="2800">
                <a:solidFill>
                  <a:srgbClr val="009900"/>
                </a:solidFill>
              </a:rPr>
              <a:t>nitrite</a:t>
            </a:r>
            <a:r>
              <a:rPr lang="en-US" sz="2800"/>
              <a:t> </a:t>
            </a:r>
          </a:p>
        </p:txBody>
      </p:sp>
      <p:sp>
        <p:nvSpPr>
          <p:cNvPr id="6166" name="Rectangle 22"/>
          <p:cNvSpPr>
            <a:spLocks noChangeArrowheads="1"/>
          </p:cNvSpPr>
          <p:nvPr/>
        </p:nvSpPr>
        <p:spPr bwMode="auto">
          <a:xfrm>
            <a:off x="695325" y="5421313"/>
            <a:ext cx="26606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800">
                <a:solidFill>
                  <a:srgbClr val="A50021"/>
                </a:solidFill>
              </a:rPr>
              <a:t>ferrous</a:t>
            </a:r>
            <a:r>
              <a:rPr lang="en-US" sz="2800"/>
              <a:t> </a:t>
            </a:r>
            <a:r>
              <a:rPr lang="en-US" sz="2800">
                <a:solidFill>
                  <a:srgbClr val="000066"/>
                </a:solidFill>
              </a:rPr>
              <a:t>fluoride</a:t>
            </a:r>
            <a:r>
              <a:rPr lang="en-US" sz="2800"/>
              <a:t> </a:t>
            </a:r>
          </a:p>
        </p:txBody>
      </p:sp>
      <p:sp>
        <p:nvSpPr>
          <p:cNvPr id="6167" name="Rectangle 23"/>
          <p:cNvSpPr>
            <a:spLocks noChangeArrowheads="1"/>
          </p:cNvSpPr>
          <p:nvPr/>
        </p:nvSpPr>
        <p:spPr bwMode="auto">
          <a:xfrm>
            <a:off x="4643438" y="3455988"/>
            <a:ext cx="1223962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800">
                <a:solidFill>
                  <a:srgbClr val="A50021"/>
                </a:solidFill>
              </a:rPr>
              <a:t>Pb</a:t>
            </a:r>
            <a:r>
              <a:rPr lang="en-US" sz="2800" baseline="-25000"/>
              <a:t>3</a:t>
            </a:r>
            <a:r>
              <a:rPr lang="en-US" sz="2800">
                <a:solidFill>
                  <a:srgbClr val="000066"/>
                </a:solidFill>
              </a:rPr>
              <a:t>P</a:t>
            </a:r>
            <a:r>
              <a:rPr lang="en-US" sz="2800" baseline="-25000"/>
              <a:t>4</a:t>
            </a:r>
            <a:r>
              <a:rPr lang="en-US" sz="2800"/>
              <a:t> </a:t>
            </a:r>
          </a:p>
        </p:txBody>
      </p:sp>
      <p:sp>
        <p:nvSpPr>
          <p:cNvPr id="6168" name="Rectangle 24"/>
          <p:cNvSpPr>
            <a:spLocks noChangeArrowheads="1"/>
          </p:cNvSpPr>
          <p:nvPr/>
        </p:nvSpPr>
        <p:spPr bwMode="auto">
          <a:xfrm>
            <a:off x="4641850" y="4402138"/>
            <a:ext cx="1223963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800">
                <a:solidFill>
                  <a:srgbClr val="A50021"/>
                </a:solidFill>
              </a:rPr>
              <a:t>Pb</a:t>
            </a:r>
            <a:r>
              <a:rPr lang="en-US" sz="2800" baseline="-25000"/>
              <a:t>3</a:t>
            </a:r>
            <a:r>
              <a:rPr lang="en-US" sz="2800">
                <a:solidFill>
                  <a:srgbClr val="000066"/>
                </a:solidFill>
              </a:rPr>
              <a:t>P</a:t>
            </a:r>
            <a:r>
              <a:rPr lang="en-US" sz="2800" baseline="-25000"/>
              <a:t>2</a:t>
            </a:r>
            <a:r>
              <a:rPr lang="en-US" sz="2800"/>
              <a:t> </a:t>
            </a:r>
          </a:p>
        </p:txBody>
      </p:sp>
      <p:sp>
        <p:nvSpPr>
          <p:cNvPr id="6169" name="Rectangle 25"/>
          <p:cNvSpPr>
            <a:spLocks noChangeArrowheads="1"/>
          </p:cNvSpPr>
          <p:nvPr/>
        </p:nvSpPr>
        <p:spPr bwMode="auto">
          <a:xfrm>
            <a:off x="4659313" y="5416550"/>
            <a:ext cx="1624012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800">
                <a:solidFill>
                  <a:srgbClr val="A50021"/>
                </a:solidFill>
              </a:rPr>
              <a:t>Sn</a:t>
            </a:r>
            <a:r>
              <a:rPr lang="en-US" sz="2800"/>
              <a:t>(</a:t>
            </a:r>
            <a:r>
              <a:rPr lang="en-US" sz="2800">
                <a:solidFill>
                  <a:srgbClr val="009900"/>
                </a:solidFill>
              </a:rPr>
              <a:t>OH</a:t>
            </a:r>
            <a:r>
              <a:rPr lang="en-US" sz="2800"/>
              <a:t>)</a:t>
            </a:r>
            <a:r>
              <a:rPr lang="en-US" sz="2800" baseline="-25000"/>
              <a:t>4</a:t>
            </a:r>
            <a:r>
              <a:rPr lang="en-US" sz="2800"/>
              <a:t> </a:t>
            </a:r>
          </a:p>
        </p:txBody>
      </p:sp>
      <p:sp>
        <p:nvSpPr>
          <p:cNvPr id="6170" name="Rectangle 26"/>
          <p:cNvSpPr>
            <a:spLocks noChangeArrowheads="1"/>
          </p:cNvSpPr>
          <p:nvPr/>
        </p:nvSpPr>
        <p:spPr bwMode="auto">
          <a:xfrm>
            <a:off x="6384925" y="3492500"/>
            <a:ext cx="6572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000">
                <a:solidFill>
                  <a:srgbClr val="A50021"/>
                </a:solidFill>
              </a:rPr>
              <a:t>Pb</a:t>
            </a:r>
            <a:r>
              <a:rPr lang="en-US" sz="2000" baseline="30000">
                <a:solidFill>
                  <a:srgbClr val="A50021"/>
                </a:solidFill>
              </a:rPr>
              <a:t>?</a:t>
            </a:r>
            <a:r>
              <a:rPr lang="en-US" sz="2000">
                <a:solidFill>
                  <a:srgbClr val="A50021"/>
                </a:solidFill>
              </a:rPr>
              <a:t> </a:t>
            </a:r>
          </a:p>
        </p:txBody>
      </p:sp>
      <p:sp>
        <p:nvSpPr>
          <p:cNvPr id="6171" name="Rectangle 27"/>
          <p:cNvSpPr>
            <a:spLocks noChangeArrowheads="1"/>
          </p:cNvSpPr>
          <p:nvPr/>
        </p:nvSpPr>
        <p:spPr bwMode="auto">
          <a:xfrm>
            <a:off x="7578725" y="3389313"/>
            <a:ext cx="6080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000">
                <a:solidFill>
                  <a:srgbClr val="000066"/>
                </a:solidFill>
              </a:rPr>
              <a:t>P</a:t>
            </a:r>
            <a:r>
              <a:rPr lang="en-US" sz="2000" baseline="30000">
                <a:solidFill>
                  <a:srgbClr val="000066"/>
                </a:solidFill>
              </a:rPr>
              <a:t>3–</a:t>
            </a:r>
            <a:r>
              <a:rPr lang="en-US" sz="2000">
                <a:solidFill>
                  <a:srgbClr val="000066"/>
                </a:solidFill>
              </a:rPr>
              <a:t> </a:t>
            </a:r>
          </a:p>
        </p:txBody>
      </p:sp>
      <p:sp>
        <p:nvSpPr>
          <p:cNvPr id="6172" name="Rectangle 28"/>
          <p:cNvSpPr>
            <a:spLocks noChangeArrowheads="1"/>
          </p:cNvSpPr>
          <p:nvPr/>
        </p:nvSpPr>
        <p:spPr bwMode="auto">
          <a:xfrm>
            <a:off x="5821363" y="3498850"/>
            <a:ext cx="6572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000">
                <a:solidFill>
                  <a:srgbClr val="A50021"/>
                </a:solidFill>
              </a:rPr>
              <a:t>Pb</a:t>
            </a:r>
            <a:r>
              <a:rPr lang="en-US" sz="2000" baseline="30000">
                <a:solidFill>
                  <a:srgbClr val="A50021"/>
                </a:solidFill>
              </a:rPr>
              <a:t>?</a:t>
            </a:r>
            <a:r>
              <a:rPr lang="en-US" sz="2000">
                <a:solidFill>
                  <a:srgbClr val="A50021"/>
                </a:solidFill>
              </a:rPr>
              <a:t> </a:t>
            </a:r>
          </a:p>
        </p:txBody>
      </p:sp>
      <p:sp>
        <p:nvSpPr>
          <p:cNvPr id="6173" name="Rectangle 29"/>
          <p:cNvSpPr>
            <a:spLocks noChangeArrowheads="1"/>
          </p:cNvSpPr>
          <p:nvPr/>
        </p:nvSpPr>
        <p:spPr bwMode="auto">
          <a:xfrm>
            <a:off x="6927850" y="3490913"/>
            <a:ext cx="6572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000">
                <a:solidFill>
                  <a:srgbClr val="A50021"/>
                </a:solidFill>
              </a:rPr>
              <a:t>Pb</a:t>
            </a:r>
            <a:r>
              <a:rPr lang="en-US" sz="2000" baseline="30000">
                <a:solidFill>
                  <a:srgbClr val="A50021"/>
                </a:solidFill>
              </a:rPr>
              <a:t>?</a:t>
            </a:r>
            <a:r>
              <a:rPr lang="en-US" sz="2000">
                <a:solidFill>
                  <a:srgbClr val="A50021"/>
                </a:solidFill>
              </a:rPr>
              <a:t> </a:t>
            </a:r>
          </a:p>
        </p:txBody>
      </p:sp>
      <p:sp>
        <p:nvSpPr>
          <p:cNvPr id="6174" name="Rectangle 30"/>
          <p:cNvSpPr>
            <a:spLocks noChangeArrowheads="1"/>
          </p:cNvSpPr>
          <p:nvPr/>
        </p:nvSpPr>
        <p:spPr bwMode="auto">
          <a:xfrm>
            <a:off x="5761038" y="4456113"/>
            <a:ext cx="6572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000">
                <a:solidFill>
                  <a:srgbClr val="A50021"/>
                </a:solidFill>
              </a:rPr>
              <a:t>Pb</a:t>
            </a:r>
            <a:r>
              <a:rPr lang="en-US" sz="2000" baseline="30000">
                <a:solidFill>
                  <a:srgbClr val="A50021"/>
                </a:solidFill>
              </a:rPr>
              <a:t>?</a:t>
            </a:r>
            <a:r>
              <a:rPr lang="en-US" sz="2000">
                <a:solidFill>
                  <a:srgbClr val="A50021"/>
                </a:solidFill>
              </a:rPr>
              <a:t> </a:t>
            </a:r>
          </a:p>
        </p:txBody>
      </p:sp>
      <p:sp>
        <p:nvSpPr>
          <p:cNvPr id="6175" name="Rectangle 31"/>
          <p:cNvSpPr>
            <a:spLocks noChangeArrowheads="1"/>
          </p:cNvSpPr>
          <p:nvPr/>
        </p:nvSpPr>
        <p:spPr bwMode="auto">
          <a:xfrm>
            <a:off x="6369050" y="4470400"/>
            <a:ext cx="6572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000">
                <a:solidFill>
                  <a:srgbClr val="A50021"/>
                </a:solidFill>
              </a:rPr>
              <a:t>Pb</a:t>
            </a:r>
            <a:r>
              <a:rPr lang="en-US" sz="2000" baseline="30000">
                <a:solidFill>
                  <a:srgbClr val="A50021"/>
                </a:solidFill>
              </a:rPr>
              <a:t>?</a:t>
            </a:r>
            <a:r>
              <a:rPr lang="en-US" sz="2000">
                <a:solidFill>
                  <a:srgbClr val="A50021"/>
                </a:solidFill>
              </a:rPr>
              <a:t> </a:t>
            </a:r>
          </a:p>
        </p:txBody>
      </p:sp>
      <p:sp>
        <p:nvSpPr>
          <p:cNvPr id="6176" name="Rectangle 32"/>
          <p:cNvSpPr>
            <a:spLocks noChangeArrowheads="1"/>
          </p:cNvSpPr>
          <p:nvPr/>
        </p:nvSpPr>
        <p:spPr bwMode="auto">
          <a:xfrm>
            <a:off x="6924675" y="4473575"/>
            <a:ext cx="6572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000">
                <a:solidFill>
                  <a:srgbClr val="A50021"/>
                </a:solidFill>
              </a:rPr>
              <a:t>Pb</a:t>
            </a:r>
            <a:r>
              <a:rPr lang="en-US" sz="2000" baseline="30000">
                <a:solidFill>
                  <a:srgbClr val="A50021"/>
                </a:solidFill>
              </a:rPr>
              <a:t>?</a:t>
            </a:r>
            <a:r>
              <a:rPr lang="en-US" sz="2000">
                <a:solidFill>
                  <a:srgbClr val="A50021"/>
                </a:solidFill>
              </a:rPr>
              <a:t> </a:t>
            </a:r>
          </a:p>
        </p:txBody>
      </p:sp>
      <p:sp>
        <p:nvSpPr>
          <p:cNvPr id="6177" name="Rectangle 33"/>
          <p:cNvSpPr>
            <a:spLocks noChangeArrowheads="1"/>
          </p:cNvSpPr>
          <p:nvPr/>
        </p:nvSpPr>
        <p:spPr bwMode="auto">
          <a:xfrm>
            <a:off x="7993063" y="3381375"/>
            <a:ext cx="60801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000">
                <a:solidFill>
                  <a:srgbClr val="000066"/>
                </a:solidFill>
              </a:rPr>
              <a:t>P</a:t>
            </a:r>
            <a:r>
              <a:rPr lang="en-US" sz="2000" baseline="30000">
                <a:solidFill>
                  <a:srgbClr val="000066"/>
                </a:solidFill>
              </a:rPr>
              <a:t>3–</a:t>
            </a:r>
            <a:r>
              <a:rPr lang="en-US" sz="2000">
                <a:solidFill>
                  <a:srgbClr val="000066"/>
                </a:solidFill>
              </a:rPr>
              <a:t> </a:t>
            </a:r>
          </a:p>
        </p:txBody>
      </p:sp>
      <p:sp>
        <p:nvSpPr>
          <p:cNvPr id="6178" name="Rectangle 34"/>
          <p:cNvSpPr>
            <a:spLocks noChangeArrowheads="1"/>
          </p:cNvSpPr>
          <p:nvPr/>
        </p:nvSpPr>
        <p:spPr bwMode="auto">
          <a:xfrm>
            <a:off x="7788275" y="3624263"/>
            <a:ext cx="6080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000">
                <a:solidFill>
                  <a:srgbClr val="000066"/>
                </a:solidFill>
              </a:rPr>
              <a:t>P</a:t>
            </a:r>
            <a:r>
              <a:rPr lang="en-US" sz="2000" baseline="30000">
                <a:solidFill>
                  <a:srgbClr val="000066"/>
                </a:solidFill>
              </a:rPr>
              <a:t>3–</a:t>
            </a:r>
            <a:r>
              <a:rPr lang="en-US" sz="2000">
                <a:solidFill>
                  <a:srgbClr val="000066"/>
                </a:solidFill>
              </a:rPr>
              <a:t> </a:t>
            </a:r>
          </a:p>
        </p:txBody>
      </p:sp>
      <p:sp>
        <p:nvSpPr>
          <p:cNvPr id="6179" name="Rectangle 35"/>
          <p:cNvSpPr>
            <a:spLocks noChangeArrowheads="1"/>
          </p:cNvSpPr>
          <p:nvPr/>
        </p:nvSpPr>
        <p:spPr bwMode="auto">
          <a:xfrm>
            <a:off x="8166100" y="3622675"/>
            <a:ext cx="6080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000">
                <a:solidFill>
                  <a:srgbClr val="000066"/>
                </a:solidFill>
              </a:rPr>
              <a:t>P</a:t>
            </a:r>
            <a:r>
              <a:rPr lang="en-US" sz="2000" baseline="30000">
                <a:solidFill>
                  <a:srgbClr val="000066"/>
                </a:solidFill>
              </a:rPr>
              <a:t>3–</a:t>
            </a:r>
            <a:r>
              <a:rPr lang="en-US" sz="2000">
                <a:solidFill>
                  <a:srgbClr val="000066"/>
                </a:solidFill>
              </a:rPr>
              <a:t> </a:t>
            </a:r>
          </a:p>
        </p:txBody>
      </p:sp>
      <p:sp>
        <p:nvSpPr>
          <p:cNvPr id="6180" name="Rectangle 36"/>
          <p:cNvSpPr>
            <a:spLocks noChangeArrowheads="1"/>
          </p:cNvSpPr>
          <p:nvPr/>
        </p:nvSpPr>
        <p:spPr bwMode="auto">
          <a:xfrm>
            <a:off x="7959725" y="4473575"/>
            <a:ext cx="6080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000">
                <a:solidFill>
                  <a:srgbClr val="000066"/>
                </a:solidFill>
              </a:rPr>
              <a:t>P</a:t>
            </a:r>
            <a:r>
              <a:rPr lang="en-US" sz="2000" baseline="30000">
                <a:solidFill>
                  <a:srgbClr val="000066"/>
                </a:solidFill>
              </a:rPr>
              <a:t>3–</a:t>
            </a:r>
            <a:r>
              <a:rPr lang="en-US" sz="2000">
                <a:solidFill>
                  <a:srgbClr val="000066"/>
                </a:solidFill>
              </a:rPr>
              <a:t> </a:t>
            </a:r>
          </a:p>
        </p:txBody>
      </p:sp>
      <p:sp>
        <p:nvSpPr>
          <p:cNvPr id="6181" name="Rectangle 37"/>
          <p:cNvSpPr>
            <a:spLocks noChangeArrowheads="1"/>
          </p:cNvSpPr>
          <p:nvPr/>
        </p:nvSpPr>
        <p:spPr bwMode="auto">
          <a:xfrm>
            <a:off x="7553325" y="4470400"/>
            <a:ext cx="6080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000">
                <a:solidFill>
                  <a:srgbClr val="000066"/>
                </a:solidFill>
              </a:rPr>
              <a:t>P</a:t>
            </a:r>
            <a:r>
              <a:rPr lang="en-US" sz="2000" baseline="30000">
                <a:solidFill>
                  <a:srgbClr val="000066"/>
                </a:solidFill>
              </a:rPr>
              <a:t>3–</a:t>
            </a:r>
            <a:r>
              <a:rPr lang="en-US" sz="2000">
                <a:solidFill>
                  <a:srgbClr val="000066"/>
                </a:solidFill>
              </a:rPr>
              <a:t> </a:t>
            </a:r>
          </a:p>
        </p:txBody>
      </p:sp>
      <p:sp>
        <p:nvSpPr>
          <p:cNvPr id="6182" name="Rectangle 38"/>
          <p:cNvSpPr>
            <a:spLocks noChangeArrowheads="1"/>
          </p:cNvSpPr>
          <p:nvPr/>
        </p:nvSpPr>
        <p:spPr bwMode="auto">
          <a:xfrm>
            <a:off x="6924675" y="4475163"/>
            <a:ext cx="7540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000">
                <a:solidFill>
                  <a:srgbClr val="A50021"/>
                </a:solidFill>
              </a:rPr>
              <a:t>Pb</a:t>
            </a:r>
            <a:r>
              <a:rPr lang="en-US" sz="2000" baseline="30000">
                <a:solidFill>
                  <a:srgbClr val="A50021"/>
                </a:solidFill>
              </a:rPr>
              <a:t>2+</a:t>
            </a:r>
            <a:r>
              <a:rPr lang="en-US" sz="2000">
                <a:solidFill>
                  <a:srgbClr val="A50021"/>
                </a:solidFill>
              </a:rPr>
              <a:t> </a:t>
            </a:r>
          </a:p>
        </p:txBody>
      </p:sp>
      <p:sp>
        <p:nvSpPr>
          <p:cNvPr id="6183" name="Rectangle 39"/>
          <p:cNvSpPr>
            <a:spLocks noChangeArrowheads="1"/>
          </p:cNvSpPr>
          <p:nvPr/>
        </p:nvSpPr>
        <p:spPr bwMode="auto">
          <a:xfrm>
            <a:off x="6927850" y="3489325"/>
            <a:ext cx="7540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000">
                <a:solidFill>
                  <a:srgbClr val="A50021"/>
                </a:solidFill>
              </a:rPr>
              <a:t>Pb</a:t>
            </a:r>
            <a:r>
              <a:rPr lang="en-US" sz="2000" baseline="30000">
                <a:solidFill>
                  <a:srgbClr val="A50021"/>
                </a:solidFill>
              </a:rPr>
              <a:t>4+</a:t>
            </a:r>
            <a:r>
              <a:rPr lang="en-US" sz="2000">
                <a:solidFill>
                  <a:srgbClr val="A50021"/>
                </a:solidFill>
              </a:rPr>
              <a:t> </a:t>
            </a:r>
          </a:p>
        </p:txBody>
      </p:sp>
      <p:sp>
        <p:nvSpPr>
          <p:cNvPr id="6184" name="Rectangle 40"/>
          <p:cNvSpPr>
            <a:spLocks noChangeArrowheads="1"/>
          </p:cNvSpPr>
          <p:nvPr/>
        </p:nvSpPr>
        <p:spPr bwMode="auto">
          <a:xfrm>
            <a:off x="6369050" y="4471988"/>
            <a:ext cx="7540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000">
                <a:solidFill>
                  <a:srgbClr val="A50021"/>
                </a:solidFill>
              </a:rPr>
              <a:t>Pb</a:t>
            </a:r>
            <a:r>
              <a:rPr lang="en-US" sz="2000" baseline="30000">
                <a:solidFill>
                  <a:srgbClr val="A50021"/>
                </a:solidFill>
              </a:rPr>
              <a:t>2+</a:t>
            </a:r>
            <a:r>
              <a:rPr lang="en-US" sz="2000">
                <a:solidFill>
                  <a:srgbClr val="A50021"/>
                </a:solidFill>
              </a:rPr>
              <a:t> </a:t>
            </a:r>
          </a:p>
        </p:txBody>
      </p:sp>
      <p:sp>
        <p:nvSpPr>
          <p:cNvPr id="6185" name="Rectangle 41"/>
          <p:cNvSpPr>
            <a:spLocks noChangeArrowheads="1"/>
          </p:cNvSpPr>
          <p:nvPr/>
        </p:nvSpPr>
        <p:spPr bwMode="auto">
          <a:xfrm>
            <a:off x="6384925" y="3492500"/>
            <a:ext cx="7540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000">
                <a:solidFill>
                  <a:srgbClr val="A50021"/>
                </a:solidFill>
              </a:rPr>
              <a:t>Pb</a:t>
            </a:r>
            <a:r>
              <a:rPr lang="en-US" sz="2000" baseline="30000">
                <a:solidFill>
                  <a:srgbClr val="A50021"/>
                </a:solidFill>
              </a:rPr>
              <a:t>4+</a:t>
            </a:r>
            <a:r>
              <a:rPr lang="en-US" sz="2000">
                <a:solidFill>
                  <a:srgbClr val="A50021"/>
                </a:solidFill>
              </a:rPr>
              <a:t> </a:t>
            </a:r>
          </a:p>
        </p:txBody>
      </p:sp>
      <p:sp>
        <p:nvSpPr>
          <p:cNvPr id="6186" name="Rectangle 42"/>
          <p:cNvSpPr>
            <a:spLocks noChangeArrowheads="1"/>
          </p:cNvSpPr>
          <p:nvPr/>
        </p:nvSpPr>
        <p:spPr bwMode="auto">
          <a:xfrm>
            <a:off x="5821363" y="3498850"/>
            <a:ext cx="75406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000">
                <a:solidFill>
                  <a:srgbClr val="A50021"/>
                </a:solidFill>
              </a:rPr>
              <a:t>Pb</a:t>
            </a:r>
            <a:r>
              <a:rPr lang="en-US" sz="2000" baseline="30000">
                <a:solidFill>
                  <a:srgbClr val="A50021"/>
                </a:solidFill>
              </a:rPr>
              <a:t>4+</a:t>
            </a:r>
            <a:r>
              <a:rPr lang="en-US" sz="2000">
                <a:solidFill>
                  <a:srgbClr val="A50021"/>
                </a:solidFill>
              </a:rPr>
              <a:t> </a:t>
            </a:r>
          </a:p>
        </p:txBody>
      </p:sp>
      <p:sp>
        <p:nvSpPr>
          <p:cNvPr id="6187" name="Rectangle 43"/>
          <p:cNvSpPr>
            <a:spLocks noChangeArrowheads="1"/>
          </p:cNvSpPr>
          <p:nvPr/>
        </p:nvSpPr>
        <p:spPr bwMode="auto">
          <a:xfrm>
            <a:off x="5056188" y="3878263"/>
            <a:ext cx="3440112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800">
                <a:solidFill>
                  <a:srgbClr val="A50021"/>
                </a:solidFill>
              </a:rPr>
              <a:t>plumbic</a:t>
            </a:r>
            <a:r>
              <a:rPr lang="en-US" sz="2800"/>
              <a:t> </a:t>
            </a:r>
            <a:r>
              <a:rPr lang="en-US" sz="2800">
                <a:solidFill>
                  <a:srgbClr val="000066"/>
                </a:solidFill>
              </a:rPr>
              <a:t>phosphide</a:t>
            </a:r>
          </a:p>
        </p:txBody>
      </p:sp>
      <p:sp>
        <p:nvSpPr>
          <p:cNvPr id="6188" name="Rectangle 44"/>
          <p:cNvSpPr>
            <a:spLocks noChangeArrowheads="1"/>
          </p:cNvSpPr>
          <p:nvPr/>
        </p:nvSpPr>
        <p:spPr bwMode="auto">
          <a:xfrm>
            <a:off x="5762625" y="4456113"/>
            <a:ext cx="7540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000">
                <a:solidFill>
                  <a:srgbClr val="A50021"/>
                </a:solidFill>
              </a:rPr>
              <a:t>Pb</a:t>
            </a:r>
            <a:r>
              <a:rPr lang="en-US" sz="2000" baseline="30000">
                <a:solidFill>
                  <a:srgbClr val="A50021"/>
                </a:solidFill>
              </a:rPr>
              <a:t>2+</a:t>
            </a:r>
            <a:r>
              <a:rPr lang="en-US" sz="2000">
                <a:solidFill>
                  <a:srgbClr val="A50021"/>
                </a:solidFill>
              </a:rPr>
              <a:t> </a:t>
            </a:r>
          </a:p>
        </p:txBody>
      </p:sp>
      <p:sp>
        <p:nvSpPr>
          <p:cNvPr id="6189" name="Rectangle 45"/>
          <p:cNvSpPr>
            <a:spLocks noChangeArrowheads="1"/>
          </p:cNvSpPr>
          <p:nvPr/>
        </p:nvSpPr>
        <p:spPr bwMode="auto">
          <a:xfrm>
            <a:off x="4892675" y="4845050"/>
            <a:ext cx="36131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800">
                <a:solidFill>
                  <a:srgbClr val="A50021"/>
                </a:solidFill>
              </a:rPr>
              <a:t>plumbous</a:t>
            </a:r>
            <a:r>
              <a:rPr lang="en-US" sz="2800"/>
              <a:t> </a:t>
            </a:r>
            <a:r>
              <a:rPr lang="en-US" sz="2800">
                <a:solidFill>
                  <a:srgbClr val="000066"/>
                </a:solidFill>
              </a:rPr>
              <a:t>phosphide</a:t>
            </a:r>
          </a:p>
        </p:txBody>
      </p:sp>
      <p:sp>
        <p:nvSpPr>
          <p:cNvPr id="6190" name="Rectangle 46"/>
          <p:cNvSpPr>
            <a:spLocks noChangeArrowheads="1"/>
          </p:cNvSpPr>
          <p:nvPr/>
        </p:nvSpPr>
        <p:spPr bwMode="auto">
          <a:xfrm>
            <a:off x="6675438" y="5503863"/>
            <a:ext cx="819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000">
                <a:solidFill>
                  <a:srgbClr val="009900"/>
                </a:solidFill>
              </a:rPr>
              <a:t>OH</a:t>
            </a:r>
            <a:r>
              <a:rPr lang="en-US" sz="2000" baseline="30000">
                <a:solidFill>
                  <a:srgbClr val="009900"/>
                </a:solidFill>
              </a:rPr>
              <a:t>1–</a:t>
            </a:r>
            <a:r>
              <a:rPr lang="en-US" sz="2000">
                <a:solidFill>
                  <a:srgbClr val="009900"/>
                </a:solidFill>
              </a:rPr>
              <a:t> </a:t>
            </a:r>
          </a:p>
        </p:txBody>
      </p:sp>
      <p:sp>
        <p:nvSpPr>
          <p:cNvPr id="6191" name="Rectangle 47"/>
          <p:cNvSpPr>
            <a:spLocks noChangeArrowheads="1"/>
          </p:cNvSpPr>
          <p:nvPr/>
        </p:nvSpPr>
        <p:spPr bwMode="auto">
          <a:xfrm>
            <a:off x="6146800" y="5505450"/>
            <a:ext cx="7540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000">
                <a:solidFill>
                  <a:srgbClr val="A50021"/>
                </a:solidFill>
              </a:rPr>
              <a:t>Sn</a:t>
            </a:r>
            <a:r>
              <a:rPr lang="en-US" sz="2000" baseline="30000">
                <a:solidFill>
                  <a:srgbClr val="A50021"/>
                </a:solidFill>
              </a:rPr>
              <a:t>4+</a:t>
            </a:r>
            <a:r>
              <a:rPr lang="en-US" sz="2000">
                <a:solidFill>
                  <a:srgbClr val="A50021"/>
                </a:solidFill>
              </a:rPr>
              <a:t> </a:t>
            </a:r>
          </a:p>
        </p:txBody>
      </p:sp>
      <p:sp>
        <p:nvSpPr>
          <p:cNvPr id="6192" name="Rectangle 48"/>
          <p:cNvSpPr>
            <a:spLocks noChangeArrowheads="1"/>
          </p:cNvSpPr>
          <p:nvPr/>
        </p:nvSpPr>
        <p:spPr bwMode="auto">
          <a:xfrm>
            <a:off x="6145213" y="5502275"/>
            <a:ext cx="6572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000">
                <a:solidFill>
                  <a:srgbClr val="A50021"/>
                </a:solidFill>
              </a:rPr>
              <a:t>Sn</a:t>
            </a:r>
            <a:r>
              <a:rPr lang="en-US" sz="2000" baseline="30000">
                <a:solidFill>
                  <a:srgbClr val="A50021"/>
                </a:solidFill>
              </a:rPr>
              <a:t>?</a:t>
            </a:r>
            <a:r>
              <a:rPr lang="en-US" sz="2000">
                <a:solidFill>
                  <a:srgbClr val="A50021"/>
                </a:solidFill>
              </a:rPr>
              <a:t> </a:t>
            </a:r>
          </a:p>
        </p:txBody>
      </p:sp>
      <p:sp>
        <p:nvSpPr>
          <p:cNvPr id="6193" name="Rectangle 49"/>
          <p:cNvSpPr>
            <a:spLocks noChangeArrowheads="1"/>
          </p:cNvSpPr>
          <p:nvPr/>
        </p:nvSpPr>
        <p:spPr bwMode="auto">
          <a:xfrm>
            <a:off x="7858125" y="5568950"/>
            <a:ext cx="819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000">
                <a:solidFill>
                  <a:srgbClr val="009900"/>
                </a:solidFill>
              </a:rPr>
              <a:t>OH</a:t>
            </a:r>
            <a:r>
              <a:rPr lang="en-US" sz="2000" baseline="30000">
                <a:solidFill>
                  <a:srgbClr val="009900"/>
                </a:solidFill>
              </a:rPr>
              <a:t>1–</a:t>
            </a:r>
            <a:r>
              <a:rPr lang="en-US" sz="2000">
                <a:solidFill>
                  <a:srgbClr val="009900"/>
                </a:solidFill>
              </a:rPr>
              <a:t> </a:t>
            </a:r>
          </a:p>
        </p:txBody>
      </p:sp>
      <p:sp>
        <p:nvSpPr>
          <p:cNvPr id="6194" name="Rectangle 50"/>
          <p:cNvSpPr>
            <a:spLocks noChangeArrowheads="1"/>
          </p:cNvSpPr>
          <p:nvPr/>
        </p:nvSpPr>
        <p:spPr bwMode="auto">
          <a:xfrm>
            <a:off x="7758113" y="5292725"/>
            <a:ext cx="819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000">
                <a:solidFill>
                  <a:srgbClr val="009900"/>
                </a:solidFill>
              </a:rPr>
              <a:t>OH</a:t>
            </a:r>
            <a:r>
              <a:rPr lang="en-US" sz="2000" baseline="30000">
                <a:solidFill>
                  <a:srgbClr val="009900"/>
                </a:solidFill>
              </a:rPr>
              <a:t>1–</a:t>
            </a:r>
            <a:r>
              <a:rPr lang="en-US" sz="2000">
                <a:solidFill>
                  <a:srgbClr val="009900"/>
                </a:solidFill>
              </a:rPr>
              <a:t> </a:t>
            </a:r>
          </a:p>
        </p:txBody>
      </p:sp>
      <p:sp>
        <p:nvSpPr>
          <p:cNvPr id="6195" name="Rectangle 51"/>
          <p:cNvSpPr>
            <a:spLocks noChangeArrowheads="1"/>
          </p:cNvSpPr>
          <p:nvPr/>
        </p:nvSpPr>
        <p:spPr bwMode="auto">
          <a:xfrm>
            <a:off x="7280275" y="5481638"/>
            <a:ext cx="819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000">
                <a:solidFill>
                  <a:srgbClr val="009900"/>
                </a:solidFill>
              </a:rPr>
              <a:t>OH</a:t>
            </a:r>
            <a:r>
              <a:rPr lang="en-US" sz="2000" baseline="30000">
                <a:solidFill>
                  <a:srgbClr val="009900"/>
                </a:solidFill>
              </a:rPr>
              <a:t>1–</a:t>
            </a:r>
            <a:r>
              <a:rPr lang="en-US" sz="2000">
                <a:solidFill>
                  <a:srgbClr val="009900"/>
                </a:solidFill>
              </a:rPr>
              <a:t> </a:t>
            </a:r>
          </a:p>
        </p:txBody>
      </p:sp>
      <p:sp>
        <p:nvSpPr>
          <p:cNvPr id="6196" name="Rectangle 52"/>
          <p:cNvSpPr>
            <a:spLocks noChangeArrowheads="1"/>
          </p:cNvSpPr>
          <p:nvPr/>
        </p:nvSpPr>
        <p:spPr bwMode="auto">
          <a:xfrm>
            <a:off x="4857750" y="5840413"/>
            <a:ext cx="36131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800">
                <a:solidFill>
                  <a:srgbClr val="A50021"/>
                </a:solidFill>
              </a:rPr>
              <a:t>stannic</a:t>
            </a:r>
            <a:r>
              <a:rPr lang="en-US" sz="2800"/>
              <a:t> </a:t>
            </a:r>
            <a:r>
              <a:rPr lang="en-US" sz="2800">
                <a:solidFill>
                  <a:srgbClr val="009900"/>
                </a:solidFill>
              </a:rPr>
              <a:t>hydroxide</a:t>
            </a:r>
          </a:p>
        </p:txBody>
      </p:sp>
      <p:grpSp>
        <p:nvGrpSpPr>
          <p:cNvPr id="31797" name="Group 53"/>
          <p:cNvGrpSpPr>
            <a:grpSpLocks/>
          </p:cNvGrpSpPr>
          <p:nvPr/>
        </p:nvGrpSpPr>
        <p:grpSpPr bwMode="auto">
          <a:xfrm>
            <a:off x="284163" y="287338"/>
            <a:ext cx="8294687" cy="2654300"/>
            <a:chOff x="179" y="181"/>
            <a:chExt cx="5225" cy="1672"/>
          </a:xfrm>
        </p:grpSpPr>
        <p:sp>
          <p:nvSpPr>
            <p:cNvPr id="31798" name="Rectangle 54"/>
            <p:cNvSpPr>
              <a:spLocks noChangeArrowheads="1"/>
            </p:cNvSpPr>
            <p:nvPr/>
          </p:nvSpPr>
          <p:spPr bwMode="auto">
            <a:xfrm>
              <a:off x="179" y="181"/>
              <a:ext cx="5198" cy="16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indent="274638"/>
              <a:r>
                <a:rPr lang="en-US" sz="2800">
                  <a:solidFill>
                    <a:srgbClr val="A50021"/>
                  </a:solidFill>
                  <a:ea typeface="Times New Roman" pitchFamily="18" charset="0"/>
                  <a:cs typeface="Arial" charset="0"/>
                </a:rPr>
                <a:t>Element		Latin root		</a:t>
              </a:r>
              <a:r>
                <a:rPr lang="en-US" sz="2800" i="1">
                  <a:solidFill>
                    <a:srgbClr val="A50021"/>
                  </a:solidFill>
                  <a:ea typeface="Times New Roman" pitchFamily="18" charset="0"/>
                  <a:cs typeface="Arial" charset="0"/>
                </a:rPr>
                <a:t>-ic		-ous</a:t>
              </a:r>
              <a:endParaRPr lang="en-US" sz="2800">
                <a:solidFill>
                  <a:srgbClr val="A50021"/>
                </a:solidFill>
                <a:ea typeface="Times New Roman" pitchFamily="18" charset="0"/>
                <a:cs typeface="Arial" charset="0"/>
              </a:endParaRPr>
            </a:p>
            <a:p>
              <a:pPr indent="274638" eaLnBrk="0" hangingPunct="0"/>
              <a:r>
                <a:rPr lang="en-US" sz="2800">
                  <a:solidFill>
                    <a:srgbClr val="A50021"/>
                  </a:solidFill>
                  <a:ea typeface="Times New Roman" pitchFamily="18" charset="0"/>
                  <a:cs typeface="Arial" charset="0"/>
                </a:rPr>
                <a:t>gold, Au		aur-			Au</a:t>
              </a:r>
              <a:r>
                <a:rPr lang="en-US" sz="2800" baseline="30000">
                  <a:solidFill>
                    <a:srgbClr val="A50021"/>
                  </a:solidFill>
                  <a:ea typeface="Times New Roman" pitchFamily="18" charset="0"/>
                  <a:cs typeface="Arial" charset="0"/>
                </a:rPr>
                <a:t>3+</a:t>
              </a:r>
              <a:r>
                <a:rPr lang="en-US" sz="2800">
                  <a:solidFill>
                    <a:srgbClr val="A50021"/>
                  </a:solidFill>
                  <a:ea typeface="Times New Roman" pitchFamily="18" charset="0"/>
                  <a:cs typeface="Arial" charset="0"/>
                </a:rPr>
                <a:t>		Au</a:t>
              </a:r>
              <a:r>
                <a:rPr lang="en-US" sz="2800" baseline="30000">
                  <a:solidFill>
                    <a:srgbClr val="A50021"/>
                  </a:solidFill>
                  <a:ea typeface="Times New Roman" pitchFamily="18" charset="0"/>
                  <a:cs typeface="Arial" charset="0"/>
                </a:rPr>
                <a:t>1+</a:t>
              </a:r>
              <a:endParaRPr lang="en-US" sz="2800">
                <a:solidFill>
                  <a:srgbClr val="A50021"/>
                </a:solidFill>
                <a:ea typeface="Times New Roman" pitchFamily="18" charset="0"/>
                <a:cs typeface="Arial" charset="0"/>
              </a:endParaRPr>
            </a:p>
            <a:p>
              <a:pPr indent="274638" eaLnBrk="0" hangingPunct="0"/>
              <a:r>
                <a:rPr lang="en-US" sz="2800">
                  <a:solidFill>
                    <a:srgbClr val="A50021"/>
                  </a:solidFill>
                  <a:ea typeface="Times New Roman" pitchFamily="18" charset="0"/>
                  <a:cs typeface="Arial" charset="0"/>
                </a:rPr>
                <a:t>lead, Pb		plumb-		Pb</a:t>
              </a:r>
              <a:r>
                <a:rPr lang="en-US" sz="2800" baseline="30000">
                  <a:solidFill>
                    <a:srgbClr val="A50021"/>
                  </a:solidFill>
                  <a:ea typeface="Times New Roman" pitchFamily="18" charset="0"/>
                  <a:cs typeface="Arial" charset="0"/>
                </a:rPr>
                <a:t>4+</a:t>
              </a:r>
              <a:r>
                <a:rPr lang="en-US" sz="2800">
                  <a:solidFill>
                    <a:srgbClr val="A50021"/>
                  </a:solidFill>
                  <a:ea typeface="Times New Roman" pitchFamily="18" charset="0"/>
                  <a:cs typeface="Arial" charset="0"/>
                </a:rPr>
                <a:t>		Pb</a:t>
              </a:r>
              <a:r>
                <a:rPr lang="en-US" sz="2800" baseline="30000">
                  <a:solidFill>
                    <a:srgbClr val="A50021"/>
                  </a:solidFill>
                  <a:ea typeface="Times New Roman" pitchFamily="18" charset="0"/>
                  <a:cs typeface="Arial" charset="0"/>
                </a:rPr>
                <a:t>2+</a:t>
              </a:r>
              <a:endParaRPr lang="en-US" sz="2800">
                <a:solidFill>
                  <a:srgbClr val="A50021"/>
                </a:solidFill>
                <a:ea typeface="Times New Roman" pitchFamily="18" charset="0"/>
                <a:cs typeface="Arial" charset="0"/>
              </a:endParaRPr>
            </a:p>
            <a:p>
              <a:pPr indent="274638" eaLnBrk="0" hangingPunct="0"/>
              <a:r>
                <a:rPr lang="en-US" sz="2800">
                  <a:solidFill>
                    <a:srgbClr val="A50021"/>
                  </a:solidFill>
                  <a:ea typeface="Times New Roman" pitchFamily="18" charset="0"/>
                  <a:cs typeface="Arial" charset="0"/>
                </a:rPr>
                <a:t>tin, Sn		stann-		Sn</a:t>
              </a:r>
              <a:r>
                <a:rPr lang="en-US" sz="2800" baseline="30000">
                  <a:solidFill>
                    <a:srgbClr val="A50021"/>
                  </a:solidFill>
                  <a:ea typeface="Times New Roman" pitchFamily="18" charset="0"/>
                  <a:cs typeface="Arial" charset="0"/>
                </a:rPr>
                <a:t>4+</a:t>
              </a:r>
              <a:r>
                <a:rPr lang="en-US" sz="2800">
                  <a:solidFill>
                    <a:srgbClr val="A50021"/>
                  </a:solidFill>
                  <a:ea typeface="Times New Roman" pitchFamily="18" charset="0"/>
                  <a:cs typeface="Arial" charset="0"/>
                </a:rPr>
                <a:t>		Sn</a:t>
              </a:r>
              <a:r>
                <a:rPr lang="en-US" sz="2800" baseline="30000">
                  <a:solidFill>
                    <a:srgbClr val="A50021"/>
                  </a:solidFill>
                  <a:ea typeface="Times New Roman" pitchFamily="18" charset="0"/>
                  <a:cs typeface="Arial" charset="0"/>
                </a:rPr>
                <a:t>2+</a:t>
              </a:r>
              <a:endParaRPr lang="en-US" sz="2800">
                <a:solidFill>
                  <a:srgbClr val="A50021"/>
                </a:solidFill>
                <a:ea typeface="Times New Roman" pitchFamily="18" charset="0"/>
                <a:cs typeface="Arial" charset="0"/>
              </a:endParaRPr>
            </a:p>
            <a:p>
              <a:pPr indent="274638" eaLnBrk="0" hangingPunct="0"/>
              <a:r>
                <a:rPr lang="en-US" sz="2800">
                  <a:solidFill>
                    <a:srgbClr val="A50021"/>
                  </a:solidFill>
                  <a:ea typeface="Times New Roman" pitchFamily="18" charset="0"/>
                  <a:cs typeface="Arial" charset="0"/>
                </a:rPr>
                <a:t>copper, Cu	cupr-			Cu</a:t>
              </a:r>
              <a:r>
                <a:rPr lang="en-US" sz="2800" baseline="30000">
                  <a:solidFill>
                    <a:srgbClr val="A50021"/>
                  </a:solidFill>
                  <a:ea typeface="Times New Roman" pitchFamily="18" charset="0"/>
                  <a:cs typeface="Arial" charset="0"/>
                </a:rPr>
                <a:t>2+</a:t>
              </a:r>
              <a:r>
                <a:rPr lang="en-US" sz="2800">
                  <a:solidFill>
                    <a:srgbClr val="A50021"/>
                  </a:solidFill>
                  <a:ea typeface="Times New Roman" pitchFamily="18" charset="0"/>
                  <a:cs typeface="Arial" charset="0"/>
                </a:rPr>
                <a:t>		Cu</a:t>
              </a:r>
              <a:r>
                <a:rPr lang="en-US" sz="2800" baseline="30000">
                  <a:solidFill>
                    <a:srgbClr val="A50021"/>
                  </a:solidFill>
                  <a:ea typeface="Times New Roman" pitchFamily="18" charset="0"/>
                  <a:cs typeface="Arial" charset="0"/>
                </a:rPr>
                <a:t>1+</a:t>
              </a:r>
              <a:endParaRPr lang="en-US" sz="2800">
                <a:solidFill>
                  <a:srgbClr val="A50021"/>
                </a:solidFill>
                <a:ea typeface="Times New Roman" pitchFamily="18" charset="0"/>
                <a:cs typeface="Arial" charset="0"/>
              </a:endParaRPr>
            </a:p>
            <a:p>
              <a:pPr indent="274638" eaLnBrk="0" hangingPunct="0"/>
              <a:r>
                <a:rPr lang="en-US" sz="2800">
                  <a:solidFill>
                    <a:srgbClr val="A50021"/>
                  </a:solidFill>
                  <a:ea typeface="Times New Roman" pitchFamily="18" charset="0"/>
                  <a:cs typeface="Arial" charset="0"/>
                </a:rPr>
                <a:t>iron, Fe		ferr-			Fe</a:t>
              </a:r>
              <a:r>
                <a:rPr lang="en-US" sz="2800" baseline="30000">
                  <a:solidFill>
                    <a:srgbClr val="A50021"/>
                  </a:solidFill>
                  <a:ea typeface="Times New Roman" pitchFamily="18" charset="0"/>
                  <a:cs typeface="Arial" charset="0"/>
                </a:rPr>
                <a:t>3+</a:t>
              </a:r>
              <a:r>
                <a:rPr lang="en-US" sz="2800">
                  <a:solidFill>
                    <a:srgbClr val="A50021"/>
                  </a:solidFill>
                  <a:ea typeface="Times New Roman" pitchFamily="18" charset="0"/>
                  <a:cs typeface="Arial" charset="0"/>
                </a:rPr>
                <a:t>		Fe</a:t>
              </a:r>
              <a:r>
                <a:rPr lang="en-US" sz="2800" baseline="30000">
                  <a:solidFill>
                    <a:srgbClr val="A50021"/>
                  </a:solidFill>
                  <a:ea typeface="Times New Roman" pitchFamily="18" charset="0"/>
                  <a:cs typeface="Arial" charset="0"/>
                </a:rPr>
                <a:t>2+</a:t>
              </a:r>
              <a:endParaRPr lang="en-US" sz="2800">
                <a:solidFill>
                  <a:srgbClr val="A50021"/>
                </a:solidFill>
                <a:ea typeface="Times New Roman" pitchFamily="18" charset="0"/>
                <a:cs typeface="Arial" charset="0"/>
              </a:endParaRPr>
            </a:p>
          </p:txBody>
        </p:sp>
        <p:sp>
          <p:nvSpPr>
            <p:cNvPr id="31799" name="Line 55"/>
            <p:cNvSpPr>
              <a:spLocks noChangeShapeType="1"/>
            </p:cNvSpPr>
            <p:nvPr/>
          </p:nvSpPr>
          <p:spPr bwMode="auto">
            <a:xfrm>
              <a:off x="341" y="227"/>
              <a:ext cx="5063" cy="0"/>
            </a:xfrm>
            <a:prstGeom prst="line">
              <a:avLst/>
            </a:prstGeom>
            <a:noFill/>
            <a:ln w="22225">
              <a:solidFill>
                <a:srgbClr val="A5002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800" name="Line 56"/>
            <p:cNvSpPr>
              <a:spLocks noChangeShapeType="1"/>
            </p:cNvSpPr>
            <p:nvPr/>
          </p:nvSpPr>
          <p:spPr bwMode="auto">
            <a:xfrm>
              <a:off x="341" y="1812"/>
              <a:ext cx="5063" cy="0"/>
            </a:xfrm>
            <a:prstGeom prst="line">
              <a:avLst/>
            </a:prstGeom>
            <a:noFill/>
            <a:ln w="22225">
              <a:solidFill>
                <a:srgbClr val="A5002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801" name="Line 57"/>
            <p:cNvSpPr>
              <a:spLocks noChangeShapeType="1"/>
            </p:cNvSpPr>
            <p:nvPr/>
          </p:nvSpPr>
          <p:spPr bwMode="auto">
            <a:xfrm>
              <a:off x="341" y="461"/>
              <a:ext cx="5063" cy="0"/>
            </a:xfrm>
            <a:prstGeom prst="line">
              <a:avLst/>
            </a:prstGeom>
            <a:noFill/>
            <a:ln w="22225">
              <a:solidFill>
                <a:srgbClr val="A5002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802" name="Line 58"/>
            <p:cNvSpPr>
              <a:spLocks noChangeShapeType="1"/>
            </p:cNvSpPr>
            <p:nvPr/>
          </p:nvSpPr>
          <p:spPr bwMode="auto">
            <a:xfrm rot="5400000">
              <a:off x="-461" y="1018"/>
              <a:ext cx="1590" cy="0"/>
            </a:xfrm>
            <a:prstGeom prst="line">
              <a:avLst/>
            </a:prstGeom>
            <a:noFill/>
            <a:ln w="22225">
              <a:solidFill>
                <a:srgbClr val="A5002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803" name="Line 59"/>
            <p:cNvSpPr>
              <a:spLocks noChangeShapeType="1"/>
            </p:cNvSpPr>
            <p:nvPr/>
          </p:nvSpPr>
          <p:spPr bwMode="auto">
            <a:xfrm rot="5400000">
              <a:off x="1082" y="1018"/>
              <a:ext cx="1590" cy="0"/>
            </a:xfrm>
            <a:prstGeom prst="line">
              <a:avLst/>
            </a:prstGeom>
            <a:noFill/>
            <a:ln w="22225">
              <a:solidFill>
                <a:srgbClr val="A5002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804" name="Line 60"/>
            <p:cNvSpPr>
              <a:spLocks noChangeShapeType="1"/>
            </p:cNvSpPr>
            <p:nvPr/>
          </p:nvSpPr>
          <p:spPr bwMode="auto">
            <a:xfrm rot="5400000">
              <a:off x="2803" y="1018"/>
              <a:ext cx="1590" cy="0"/>
            </a:xfrm>
            <a:prstGeom prst="line">
              <a:avLst/>
            </a:prstGeom>
            <a:noFill/>
            <a:ln w="22225">
              <a:solidFill>
                <a:srgbClr val="A5002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805" name="Line 61"/>
            <p:cNvSpPr>
              <a:spLocks noChangeShapeType="1"/>
            </p:cNvSpPr>
            <p:nvPr/>
          </p:nvSpPr>
          <p:spPr bwMode="auto">
            <a:xfrm rot="5400000">
              <a:off x="3969" y="1018"/>
              <a:ext cx="1590" cy="0"/>
            </a:xfrm>
            <a:prstGeom prst="line">
              <a:avLst/>
            </a:prstGeom>
            <a:noFill/>
            <a:ln w="22225">
              <a:solidFill>
                <a:srgbClr val="A5002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806" name="Line 62"/>
            <p:cNvSpPr>
              <a:spLocks noChangeShapeType="1"/>
            </p:cNvSpPr>
            <p:nvPr/>
          </p:nvSpPr>
          <p:spPr bwMode="auto">
            <a:xfrm rot="5400000">
              <a:off x="4605" y="1018"/>
              <a:ext cx="1590" cy="0"/>
            </a:xfrm>
            <a:prstGeom prst="line">
              <a:avLst/>
            </a:prstGeom>
            <a:noFill/>
            <a:ln w="22225">
              <a:solidFill>
                <a:srgbClr val="A5002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9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1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2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5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" dur="200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6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61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61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61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61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61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61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61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61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9" dur="1000"/>
                                        <p:tgtEl>
                                          <p:spTgt spid="6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3" dur="2000"/>
                                        <p:tgtEl>
                                          <p:spTgt spid="61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2000"/>
                                        <p:tgtEl>
                                          <p:spTgt spid="6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61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61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61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615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61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61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61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61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88" dur="1000"/>
                                        <p:tgtEl>
                                          <p:spTgt spid="6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2" dur="2000"/>
                                        <p:tgtEl>
                                          <p:spTgt spid="61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2000"/>
                                        <p:tgtEl>
                                          <p:spTgt spid="6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1000"/>
                                        <p:tgtEl>
                                          <p:spTgt spid="616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61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61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1000"/>
                                        <p:tgtEl>
                                          <p:spTgt spid="61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61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61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61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61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17" dur="1000"/>
                                        <p:tgtEl>
                                          <p:spTgt spid="6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22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23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2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2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30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31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3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3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34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36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37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15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3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153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3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1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40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42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43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15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4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15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4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1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9" dur="2000"/>
                                        <p:tgtEl>
                                          <p:spTgt spid="61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3" dur="2000"/>
                                        <p:tgtEl>
                                          <p:spTgt spid="6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58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59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6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6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62" presetID="56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64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65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6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6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68" presetID="56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70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71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7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7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74" presetID="56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76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77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7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7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80" presetID="56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82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83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8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8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86" presetID="56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88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89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9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9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92" presetID="56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94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95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9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9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8" fill="hold">
                      <p:stCondLst>
                        <p:cond delay="indefinite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201" dur="2000"/>
                                        <p:tgtEl>
                                          <p:spTgt spid="61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204" dur="2000"/>
                                        <p:tgtEl>
                                          <p:spTgt spid="61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207" dur="2000"/>
                                        <p:tgtEl>
                                          <p:spTgt spid="61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1" dur="2000"/>
                                        <p:tgtEl>
                                          <p:spTgt spid="6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4" dur="2000"/>
                                        <p:tgtEl>
                                          <p:spTgt spid="6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7" dur="2000"/>
                                        <p:tgtEl>
                                          <p:spTgt spid="6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8" fill="hold">
                      <p:stCondLst>
                        <p:cond delay="indefinite"/>
                      </p:stCondLst>
                      <p:childTnLst>
                        <p:par>
                          <p:cTn id="219" fill="hold">
                            <p:stCondLst>
                              <p:cond delay="0"/>
                            </p:stCondLst>
                            <p:childTnLst>
                              <p:par>
                                <p:cTn id="22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2" dur="1000"/>
                                        <p:tgtEl>
                                          <p:spTgt spid="618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3" dur="1000" fill="hold"/>
                                        <p:tgtEl>
                                          <p:spTgt spid="61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4" dur="1000" fill="hold"/>
                                        <p:tgtEl>
                                          <p:spTgt spid="61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5" fill="hold">
                      <p:stCondLst>
                        <p:cond delay="indefinite"/>
                      </p:stCondLst>
                      <p:childTnLst>
                        <p:par>
                          <p:cTn id="226" fill="hold">
                            <p:stCondLst>
                              <p:cond delay="0"/>
                            </p:stCondLst>
                            <p:childTnLst>
                              <p:par>
                                <p:cTn id="227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8" dur="2000"/>
                                        <p:tgtEl>
                                          <p:spTgt spid="61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2" dur="2000"/>
                                        <p:tgtEl>
                                          <p:spTgt spid="6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3" fill="hold">
                      <p:stCondLst>
                        <p:cond delay="indefinite"/>
                      </p:stCondLst>
                      <p:childTnLst>
                        <p:par>
                          <p:cTn id="234" fill="hold">
                            <p:stCondLst>
                              <p:cond delay="0"/>
                            </p:stCondLst>
                            <p:childTnLst>
                              <p:par>
                                <p:cTn id="23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3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3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3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4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41" presetID="56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4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4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4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4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47" presetID="56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49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50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5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5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53" presetID="56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5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5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5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5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59" presetID="56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6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6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6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6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5" fill="hold">
                      <p:stCondLst>
                        <p:cond delay="indefinite"/>
                      </p:stCondLst>
                      <p:childTnLst>
                        <p:par>
                          <p:cTn id="266" fill="hold">
                            <p:stCondLst>
                              <p:cond delay="0"/>
                            </p:stCondLst>
                            <p:childTnLst>
                              <p:par>
                                <p:cTn id="267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268" dur="2000"/>
                                        <p:tgtEl>
                                          <p:spTgt spid="61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271" dur="2000"/>
                                        <p:tgtEl>
                                          <p:spTgt spid="61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274" dur="2000"/>
                                        <p:tgtEl>
                                          <p:spTgt spid="61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8" dur="2000"/>
                                        <p:tgtEl>
                                          <p:spTgt spid="6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1" dur="2000"/>
                                        <p:tgtEl>
                                          <p:spTgt spid="6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4" dur="2000"/>
                                        <p:tgtEl>
                                          <p:spTgt spid="6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5" fill="hold">
                      <p:stCondLst>
                        <p:cond delay="indefinite"/>
                      </p:stCondLst>
                      <p:childTnLst>
                        <p:par>
                          <p:cTn id="286" fill="hold">
                            <p:stCondLst>
                              <p:cond delay="0"/>
                            </p:stCondLst>
                            <p:childTnLst>
                              <p:par>
                                <p:cTn id="28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9" dur="1000"/>
                                        <p:tgtEl>
                                          <p:spTgt spid="618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0" dur="1000" fill="hold"/>
                                        <p:tgtEl>
                                          <p:spTgt spid="61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1" dur="1000" fill="hold"/>
                                        <p:tgtEl>
                                          <p:spTgt spid="61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2" fill="hold">
                      <p:stCondLst>
                        <p:cond delay="indefinite"/>
                      </p:stCondLst>
                      <p:childTnLst>
                        <p:par>
                          <p:cTn id="293" fill="hold">
                            <p:stCondLst>
                              <p:cond delay="0"/>
                            </p:stCondLst>
                            <p:childTnLst>
                              <p:par>
                                <p:cTn id="29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5" dur="2000"/>
                                        <p:tgtEl>
                                          <p:spTgt spid="61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9" dur="2000"/>
                                        <p:tgtEl>
                                          <p:spTgt spid="6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0" fill="hold">
                      <p:stCondLst>
                        <p:cond delay="indefinite"/>
                      </p:stCondLst>
                      <p:childTnLst>
                        <p:par>
                          <p:cTn id="301" fill="hold">
                            <p:stCondLst>
                              <p:cond delay="0"/>
                            </p:stCondLst>
                            <p:childTnLst>
                              <p:par>
                                <p:cTn id="302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04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05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0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0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08" presetID="56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10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11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1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1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14" presetID="56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16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17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1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20" presetID="56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22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23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2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2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26" presetID="56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28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29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3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3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2" fill="hold">
                      <p:stCondLst>
                        <p:cond delay="indefinite"/>
                      </p:stCondLst>
                      <p:childTnLst>
                        <p:par>
                          <p:cTn id="333" fill="hold">
                            <p:stCondLst>
                              <p:cond delay="0"/>
                            </p:stCondLst>
                            <p:childTnLst>
                              <p:par>
                                <p:cTn id="33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335" dur="2000"/>
                                        <p:tgtEl>
                                          <p:spTgt spid="61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9" dur="2000"/>
                                        <p:tgtEl>
                                          <p:spTgt spid="6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0" fill="hold">
                      <p:stCondLst>
                        <p:cond delay="indefinite"/>
                      </p:stCondLst>
                      <p:childTnLst>
                        <p:par>
                          <p:cTn id="341" fill="hold">
                            <p:stCondLst>
                              <p:cond delay="0"/>
                            </p:stCondLst>
                            <p:childTnLst>
                              <p:par>
                                <p:cTn id="34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4" dur="1000"/>
                                        <p:tgtEl>
                                          <p:spTgt spid="619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5" dur="1000" fill="hold"/>
                                        <p:tgtEl>
                                          <p:spTgt spid="61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6" dur="1000" fill="hold"/>
                                        <p:tgtEl>
                                          <p:spTgt spid="61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/>
      <p:bldP spid="6148" grpId="0"/>
      <p:bldP spid="6148" grpId="1"/>
      <p:bldP spid="6149" grpId="0"/>
      <p:bldP spid="6149" grpId="1"/>
      <p:bldP spid="6150" grpId="0"/>
      <p:bldP spid="6150" grpId="1"/>
      <p:bldP spid="6151" grpId="0"/>
      <p:bldP spid="6152" grpId="0"/>
      <p:bldP spid="6152" grpId="1"/>
      <p:bldP spid="6153" grpId="0"/>
      <p:bldP spid="6153" grpId="1"/>
      <p:bldP spid="6154" grpId="0"/>
      <p:bldP spid="6154" grpId="1"/>
      <p:bldP spid="6155" grpId="0"/>
      <p:bldP spid="6156" grpId="0"/>
      <p:bldP spid="6157" grpId="0"/>
      <p:bldP spid="6158" grpId="0"/>
      <p:bldP spid="6159" grpId="0"/>
      <p:bldP spid="6160" grpId="0"/>
      <p:bldP spid="6161" grpId="0"/>
      <p:bldP spid="6162" grpId="0"/>
      <p:bldP spid="6163" grpId="0"/>
      <p:bldP spid="6164" grpId="0"/>
      <p:bldP spid="6165" grpId="0"/>
      <p:bldP spid="6166" grpId="0"/>
      <p:bldP spid="6167" grpId="0"/>
      <p:bldP spid="6168" grpId="0"/>
      <p:bldP spid="6169" grpId="0"/>
      <p:bldP spid="6170" grpId="0"/>
      <p:bldP spid="6170" grpId="1"/>
      <p:bldP spid="6171" grpId="0"/>
      <p:bldP spid="6172" grpId="0"/>
      <p:bldP spid="6172" grpId="1"/>
      <p:bldP spid="6173" grpId="0"/>
      <p:bldP spid="6173" grpId="1"/>
      <p:bldP spid="6174" grpId="0"/>
      <p:bldP spid="6174" grpId="1"/>
      <p:bldP spid="6175" grpId="0"/>
      <p:bldP spid="6175" grpId="1"/>
      <p:bldP spid="6176" grpId="0"/>
      <p:bldP spid="6176" grpId="1"/>
      <p:bldP spid="6177" grpId="0"/>
      <p:bldP spid="6178" grpId="0"/>
      <p:bldP spid="6179" grpId="0"/>
      <p:bldP spid="6180" grpId="0"/>
      <p:bldP spid="6181" grpId="0"/>
      <p:bldP spid="6182" grpId="0"/>
      <p:bldP spid="6183" grpId="0"/>
      <p:bldP spid="6184" grpId="0"/>
      <p:bldP spid="6185" grpId="0"/>
      <p:bldP spid="6186" grpId="0"/>
      <p:bldP spid="6187" grpId="0"/>
      <p:bldP spid="6188" grpId="0"/>
      <p:bldP spid="6189" grpId="0"/>
      <p:bldP spid="6190" grpId="0"/>
      <p:bldP spid="6191" grpId="0"/>
      <p:bldP spid="6192" grpId="0"/>
      <p:bldP spid="6192" grpId="1"/>
      <p:bldP spid="6193" grpId="0"/>
      <p:bldP spid="6194" grpId="0"/>
      <p:bldP spid="6195" grpId="0"/>
      <p:bldP spid="619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6"/>
          <p:cNvSpPr>
            <a:spLocks noChangeArrowheads="1"/>
          </p:cNvSpPr>
          <p:nvPr/>
        </p:nvSpPr>
        <p:spPr bwMode="auto">
          <a:xfrm>
            <a:off x="2741613" y="509588"/>
            <a:ext cx="3427412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800">
                <a:solidFill>
                  <a:srgbClr val="FF0000"/>
                </a:solidFill>
              </a:rPr>
              <a:t>Properties of Salts</a:t>
            </a:r>
            <a:r>
              <a:rPr lang="en-US" sz="2800" b="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40967" name="Rectangle 7"/>
          <p:cNvSpPr>
            <a:spLocks noChangeArrowheads="1"/>
          </p:cNvSpPr>
          <p:nvPr/>
        </p:nvSpPr>
        <p:spPr bwMode="auto">
          <a:xfrm>
            <a:off x="790575" y="1425575"/>
            <a:ext cx="24606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800" b="0">
                <a:solidFill>
                  <a:srgbClr val="FF0000"/>
                </a:solidFill>
              </a:rPr>
              <a:t>1. very hard – </a:t>
            </a:r>
          </a:p>
        </p:txBody>
      </p:sp>
      <p:sp>
        <p:nvSpPr>
          <p:cNvPr id="40968" name="Rectangle 8"/>
          <p:cNvSpPr>
            <a:spLocks noChangeArrowheads="1"/>
          </p:cNvSpPr>
          <p:nvPr/>
        </p:nvSpPr>
        <p:spPr bwMode="auto">
          <a:xfrm>
            <a:off x="806450" y="2973388"/>
            <a:ext cx="39465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800" b="0">
                <a:solidFill>
                  <a:srgbClr val="FF0000"/>
                </a:solidFill>
              </a:rPr>
              <a:t>2. high melting points – </a:t>
            </a:r>
          </a:p>
        </p:txBody>
      </p:sp>
      <p:sp>
        <p:nvSpPr>
          <p:cNvPr id="40969" name="Rectangle 9"/>
          <p:cNvSpPr>
            <a:spLocks noChangeArrowheads="1"/>
          </p:cNvSpPr>
          <p:nvPr/>
        </p:nvSpPr>
        <p:spPr bwMode="auto">
          <a:xfrm>
            <a:off x="812800" y="3975100"/>
            <a:ext cx="184626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800" b="0">
                <a:solidFill>
                  <a:srgbClr val="FF0000"/>
                </a:solidFill>
              </a:rPr>
              <a:t>3. brittle – </a:t>
            </a:r>
          </a:p>
        </p:txBody>
      </p:sp>
      <p:sp>
        <p:nvSpPr>
          <p:cNvPr id="40970" name="Rectangle 10"/>
          <p:cNvSpPr>
            <a:spLocks noChangeArrowheads="1"/>
          </p:cNvSpPr>
          <p:nvPr/>
        </p:nvSpPr>
        <p:spPr bwMode="auto">
          <a:xfrm>
            <a:off x="3201988" y="1428750"/>
            <a:ext cx="3432175" cy="1373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800" b="0"/>
              <a:t>each ion is bonded</a:t>
            </a:r>
          </a:p>
          <a:p>
            <a:r>
              <a:rPr lang="en-US" sz="2800" b="0"/>
              <a:t>to several oppositely</a:t>
            </a:r>
          </a:p>
          <a:p>
            <a:r>
              <a:rPr lang="en-US" sz="2800" b="0"/>
              <a:t>-charged ions</a:t>
            </a:r>
          </a:p>
        </p:txBody>
      </p:sp>
      <p:sp>
        <p:nvSpPr>
          <p:cNvPr id="40971" name="Rectangle 11"/>
          <p:cNvSpPr>
            <a:spLocks noChangeArrowheads="1"/>
          </p:cNvSpPr>
          <p:nvPr/>
        </p:nvSpPr>
        <p:spPr bwMode="auto">
          <a:xfrm>
            <a:off x="4679950" y="2974975"/>
            <a:ext cx="3589338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800" b="0"/>
              <a:t>many bonds must be </a:t>
            </a:r>
          </a:p>
          <a:p>
            <a:r>
              <a:rPr lang="en-US" sz="2800" b="0"/>
              <a:t>broken </a:t>
            </a:r>
          </a:p>
        </p:txBody>
      </p:sp>
      <p:sp>
        <p:nvSpPr>
          <p:cNvPr id="40972" name="Rectangle 12"/>
          <p:cNvSpPr>
            <a:spLocks noChangeArrowheads="1"/>
          </p:cNvSpPr>
          <p:nvPr/>
        </p:nvSpPr>
        <p:spPr bwMode="auto">
          <a:xfrm>
            <a:off x="2533650" y="3970338"/>
            <a:ext cx="3552825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800" b="0"/>
              <a:t>with sufficient force,</a:t>
            </a:r>
          </a:p>
          <a:p>
            <a:r>
              <a:rPr lang="en-US" sz="2800" b="0"/>
              <a:t>like atoms are</a:t>
            </a:r>
          </a:p>
          <a:p>
            <a:r>
              <a:rPr lang="en-US" sz="2800" b="0"/>
              <a:t>brought next to</a:t>
            </a:r>
          </a:p>
          <a:p>
            <a:r>
              <a:rPr lang="en-US" sz="2800" b="0"/>
              <a:t>each other and repel </a:t>
            </a:r>
          </a:p>
        </p:txBody>
      </p:sp>
      <p:grpSp>
        <p:nvGrpSpPr>
          <p:cNvPr id="2" name="Group 23"/>
          <p:cNvGrpSpPr>
            <a:grpSpLocks/>
          </p:cNvGrpSpPr>
          <p:nvPr/>
        </p:nvGrpSpPr>
        <p:grpSpPr bwMode="auto">
          <a:xfrm>
            <a:off x="6429375" y="4137025"/>
            <a:ext cx="2036763" cy="2070100"/>
            <a:chOff x="4050" y="2606"/>
            <a:chExt cx="1283" cy="1304"/>
          </a:xfrm>
        </p:grpSpPr>
        <p:sp>
          <p:nvSpPr>
            <p:cNvPr id="5131" name="Rectangle 2"/>
            <p:cNvSpPr>
              <a:spLocks noChangeArrowheads="1"/>
            </p:cNvSpPr>
            <p:nvPr/>
          </p:nvSpPr>
          <p:spPr bwMode="auto">
            <a:xfrm>
              <a:off x="4050" y="3583"/>
              <a:ext cx="1283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2800" b="0"/>
                <a:t>calcite</a:t>
              </a:r>
            </a:p>
          </p:txBody>
        </p:sp>
        <p:pic>
          <p:nvPicPr>
            <p:cNvPr id="5132" name="Picture 18" descr="6calcite-cleavage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061" y="2606"/>
              <a:ext cx="1224" cy="1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40982" name="Picture 22" descr="crystal-lattice"/>
          <p:cNvPicPr>
            <a:picLocks noChangeAspect="1" noChangeArrowheads="1"/>
          </p:cNvPicPr>
          <p:nvPr/>
        </p:nvPicPr>
        <p:blipFill>
          <a:blip r:embed="rId3" cstate="print">
            <a:grayscl/>
          </a:blip>
          <a:srcRect/>
          <a:stretch>
            <a:fillRect/>
          </a:stretch>
        </p:blipFill>
        <p:spPr bwMode="auto">
          <a:xfrm>
            <a:off x="6850063" y="1374775"/>
            <a:ext cx="1600200" cy="158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096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0967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09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1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096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0968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09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7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9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0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096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0969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09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7" dur="80"/>
                                        <p:tgtEl>
                                          <p:spTgt spid="4097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8" dur="80"/>
                                        <p:tgtEl>
                                          <p:spTgt spid="4097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80"/>
                                        <p:tgtEl>
                                          <p:spTgt spid="4097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880"/>
                            </p:stCondLst>
                            <p:childTnLst>
                              <p:par>
                                <p:cTn id="3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409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8" dur="80"/>
                                        <p:tgtEl>
                                          <p:spTgt spid="4097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9" dur="80"/>
                                        <p:tgtEl>
                                          <p:spTgt spid="4097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0" dur="80"/>
                                        <p:tgtEl>
                                          <p:spTgt spid="4097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5" dur="80"/>
                                        <p:tgtEl>
                                          <p:spTgt spid="4097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6" dur="80"/>
                                        <p:tgtEl>
                                          <p:spTgt spid="4097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7" dur="80"/>
                                        <p:tgtEl>
                                          <p:spTgt spid="4097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2520"/>
                            </p:stCondLst>
                            <p:childTnLst>
                              <p:par>
                                <p:cTn id="4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7" grpId="0"/>
      <p:bldP spid="40968" grpId="0"/>
      <p:bldP spid="40969" grpId="0"/>
      <p:bldP spid="40970" grpId="0"/>
      <p:bldP spid="40971" grpId="0"/>
      <p:bldP spid="40972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ChangeArrowheads="1"/>
          </p:cNvSpPr>
          <p:nvPr/>
        </p:nvSpPr>
        <p:spPr bwMode="auto">
          <a:xfrm>
            <a:off x="155575" y="5448300"/>
            <a:ext cx="30003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400"/>
              <a:t>10. oxygen difluoride</a:t>
            </a:r>
            <a:endParaRPr lang="en-US" sz="2400" baseline="-25000">
              <a:sym typeface="Wingdings" pitchFamily="2" charset="2"/>
            </a:endParaRPr>
          </a:p>
        </p:txBody>
      </p:sp>
      <p:sp>
        <p:nvSpPr>
          <p:cNvPr id="32771" name="Rectangle 3"/>
          <p:cNvSpPr>
            <a:spLocks noChangeArrowheads="1"/>
          </p:cNvSpPr>
          <p:nvPr/>
        </p:nvSpPr>
        <p:spPr bwMode="auto">
          <a:xfrm>
            <a:off x="339725" y="2589213"/>
            <a:ext cx="2336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400"/>
              <a:t>4. zinc arsenate</a:t>
            </a:r>
            <a:endParaRPr lang="en-US" sz="2400" baseline="-25000">
              <a:sym typeface="Wingdings" pitchFamily="2" charset="2"/>
            </a:endParaRPr>
          </a:p>
        </p:txBody>
      </p:sp>
      <p:sp>
        <p:nvSpPr>
          <p:cNvPr id="32772" name="Rectangle 4"/>
          <p:cNvSpPr>
            <a:spLocks noChangeArrowheads="1"/>
          </p:cNvSpPr>
          <p:nvPr/>
        </p:nvSpPr>
        <p:spPr bwMode="auto">
          <a:xfrm>
            <a:off x="344488" y="3081338"/>
            <a:ext cx="21510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400"/>
              <a:t>5. silver nitride</a:t>
            </a:r>
            <a:endParaRPr lang="en-US" sz="2400" baseline="-25000">
              <a:sym typeface="Wingdings" pitchFamily="2" charset="2"/>
            </a:endParaRPr>
          </a:p>
        </p:txBody>
      </p:sp>
      <p:sp>
        <p:nvSpPr>
          <p:cNvPr id="32773" name="Rectangle 5"/>
          <p:cNvSpPr>
            <a:spLocks noChangeArrowheads="1"/>
          </p:cNvSpPr>
          <p:nvPr/>
        </p:nvSpPr>
        <p:spPr bwMode="auto">
          <a:xfrm>
            <a:off x="365125" y="1185863"/>
            <a:ext cx="34051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400">
                <a:sym typeface="Wingdings" pitchFamily="2" charset="2"/>
              </a:rPr>
              <a:t>1. copper (II) phosphide</a:t>
            </a:r>
            <a:endParaRPr lang="en-US" sz="2400" baseline="-25000">
              <a:sym typeface="Wingdings" pitchFamily="2" charset="2"/>
            </a:endParaRPr>
          </a:p>
        </p:txBody>
      </p:sp>
      <p:sp>
        <p:nvSpPr>
          <p:cNvPr id="32774" name="Rectangle 6"/>
          <p:cNvSpPr>
            <a:spLocks noChangeArrowheads="1"/>
          </p:cNvSpPr>
          <p:nvPr/>
        </p:nvSpPr>
        <p:spPr bwMode="auto">
          <a:xfrm>
            <a:off x="357188" y="1633538"/>
            <a:ext cx="29146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400">
                <a:sym typeface="Wingdings" pitchFamily="2" charset="2"/>
              </a:rPr>
              <a:t>2. lithium phosphate</a:t>
            </a:r>
            <a:endParaRPr lang="en-US" sz="2400" baseline="-25000">
              <a:sym typeface="Wingdings" pitchFamily="2" charset="2"/>
            </a:endParaRPr>
          </a:p>
        </p:txBody>
      </p:sp>
      <p:sp>
        <p:nvSpPr>
          <p:cNvPr id="32775" name="Rectangle 7"/>
          <p:cNvSpPr>
            <a:spLocks noChangeArrowheads="1"/>
          </p:cNvSpPr>
          <p:nvPr/>
        </p:nvSpPr>
        <p:spPr bwMode="auto">
          <a:xfrm>
            <a:off x="358775" y="2106613"/>
            <a:ext cx="32718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400">
                <a:sym typeface="Wingdings" pitchFamily="2" charset="2"/>
              </a:rPr>
              <a:t>3. phosphorus triiodide</a:t>
            </a:r>
            <a:endParaRPr lang="en-US" sz="2400" baseline="-25000">
              <a:sym typeface="Wingdings" pitchFamily="2" charset="2"/>
            </a:endParaRPr>
          </a:p>
        </p:txBody>
      </p:sp>
      <p:sp>
        <p:nvSpPr>
          <p:cNvPr id="32776" name="Rectangle 8"/>
          <p:cNvSpPr>
            <a:spLocks noChangeArrowheads="1"/>
          </p:cNvSpPr>
          <p:nvPr/>
        </p:nvSpPr>
        <p:spPr bwMode="auto">
          <a:xfrm>
            <a:off x="333375" y="4029075"/>
            <a:ext cx="35941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400"/>
              <a:t>7. dinitrogen pentasulfide</a:t>
            </a:r>
            <a:endParaRPr lang="en-US" sz="2400" baseline="-25000">
              <a:sym typeface="Wingdings" pitchFamily="2" charset="2"/>
            </a:endParaRPr>
          </a:p>
        </p:txBody>
      </p:sp>
      <p:sp>
        <p:nvSpPr>
          <p:cNvPr id="32777" name="Rectangle 9"/>
          <p:cNvSpPr>
            <a:spLocks noChangeArrowheads="1"/>
          </p:cNvSpPr>
          <p:nvPr/>
        </p:nvSpPr>
        <p:spPr bwMode="auto">
          <a:xfrm>
            <a:off x="328613" y="4478338"/>
            <a:ext cx="23352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400"/>
              <a:t>8. tin (IV) nitride</a:t>
            </a:r>
            <a:endParaRPr lang="en-US" sz="2400" baseline="-25000">
              <a:sym typeface="Wingdings" pitchFamily="2" charset="2"/>
            </a:endParaRPr>
          </a:p>
        </p:txBody>
      </p:sp>
      <p:sp>
        <p:nvSpPr>
          <p:cNvPr id="32778" name="Rectangle 10"/>
          <p:cNvSpPr>
            <a:spLocks noChangeArrowheads="1"/>
          </p:cNvSpPr>
          <p:nvPr/>
        </p:nvSpPr>
        <p:spPr bwMode="auto">
          <a:xfrm>
            <a:off x="344488" y="3570288"/>
            <a:ext cx="26939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400"/>
              <a:t>6. sulfur dibromide</a:t>
            </a:r>
            <a:endParaRPr lang="en-US" sz="2400" baseline="-25000">
              <a:sym typeface="Wingdings" pitchFamily="2" charset="2"/>
            </a:endParaRPr>
          </a:p>
        </p:txBody>
      </p:sp>
      <p:sp>
        <p:nvSpPr>
          <p:cNvPr id="32779" name="Rectangle 11"/>
          <p:cNvSpPr>
            <a:spLocks noChangeArrowheads="1"/>
          </p:cNvSpPr>
          <p:nvPr/>
        </p:nvSpPr>
        <p:spPr bwMode="auto">
          <a:xfrm>
            <a:off x="147638" y="122238"/>
            <a:ext cx="3971925" cy="538162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r>
              <a:rPr lang="en-US" sz="2800">
                <a:latin typeface="Arial Narrow" pitchFamily="34" charset="0"/>
                <a:sym typeface="Wingdings" pitchFamily="2" charset="2"/>
              </a:rPr>
              <a:t>Writing Chemical Formulas</a:t>
            </a:r>
          </a:p>
        </p:txBody>
      </p:sp>
      <p:sp>
        <p:nvSpPr>
          <p:cNvPr id="32780" name="Rectangle 12"/>
          <p:cNvSpPr>
            <a:spLocks noChangeArrowheads="1"/>
          </p:cNvSpPr>
          <p:nvPr/>
        </p:nvSpPr>
        <p:spPr bwMode="auto">
          <a:xfrm>
            <a:off x="344488" y="4959350"/>
            <a:ext cx="25241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400"/>
              <a:t>9. rubidium nitrite</a:t>
            </a:r>
            <a:endParaRPr lang="en-US" sz="2400" baseline="-25000">
              <a:sym typeface="Wingdings" pitchFamily="2" charset="2"/>
            </a:endParaRPr>
          </a:p>
        </p:txBody>
      </p:sp>
      <p:sp>
        <p:nvSpPr>
          <p:cNvPr id="32781" name="Rectangle 13"/>
          <p:cNvSpPr>
            <a:spLocks noChangeArrowheads="1"/>
          </p:cNvSpPr>
          <p:nvPr/>
        </p:nvSpPr>
        <p:spPr bwMode="auto">
          <a:xfrm>
            <a:off x="144463" y="5907088"/>
            <a:ext cx="2622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400"/>
              <a:t>11. iron (III) sulfite</a:t>
            </a:r>
            <a:endParaRPr lang="en-US" sz="2400" baseline="-25000">
              <a:sym typeface="Wingdings" pitchFamily="2" charset="2"/>
            </a:endParaRPr>
          </a:p>
        </p:txBody>
      </p:sp>
      <p:sp>
        <p:nvSpPr>
          <p:cNvPr id="32782" name="Rectangle 14"/>
          <p:cNvSpPr>
            <a:spLocks noChangeArrowheads="1"/>
          </p:cNvSpPr>
          <p:nvPr/>
        </p:nvSpPr>
        <p:spPr bwMode="auto">
          <a:xfrm>
            <a:off x="139700" y="6356350"/>
            <a:ext cx="3016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400"/>
              <a:t>12. ammonium oxide</a:t>
            </a:r>
            <a:endParaRPr lang="en-US" sz="2400" baseline="-25000">
              <a:sym typeface="Wingdings" pitchFamily="2" charset="2"/>
            </a:endParaRPr>
          </a:p>
        </p:txBody>
      </p:sp>
      <p:sp>
        <p:nvSpPr>
          <p:cNvPr id="32783" name="Rectangle 15"/>
          <p:cNvSpPr>
            <a:spLocks noChangeArrowheads="1"/>
          </p:cNvSpPr>
          <p:nvPr/>
        </p:nvSpPr>
        <p:spPr bwMode="auto">
          <a:xfrm>
            <a:off x="436563" y="733425"/>
            <a:ext cx="1016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400">
                <a:sym typeface="Wingdings" pitchFamily="2" charset="2"/>
              </a:rPr>
              <a:t>Name</a:t>
            </a:r>
            <a:endParaRPr lang="en-US" sz="2400" baseline="-25000">
              <a:sym typeface="Wingdings" pitchFamily="2" charset="2"/>
            </a:endParaRPr>
          </a:p>
        </p:txBody>
      </p:sp>
      <p:sp>
        <p:nvSpPr>
          <p:cNvPr id="32784" name="Rectangle 16"/>
          <p:cNvSpPr>
            <a:spLocks noChangeArrowheads="1"/>
          </p:cNvSpPr>
          <p:nvPr/>
        </p:nvSpPr>
        <p:spPr bwMode="auto">
          <a:xfrm>
            <a:off x="2665413" y="733425"/>
            <a:ext cx="26082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400">
                <a:sym typeface="Wingdings" pitchFamily="2" charset="2"/>
              </a:rPr>
              <a:t>Charges matter?</a:t>
            </a:r>
            <a:endParaRPr lang="en-US" sz="2400" baseline="-25000">
              <a:sym typeface="Wingdings" pitchFamily="2" charset="2"/>
            </a:endParaRPr>
          </a:p>
        </p:txBody>
      </p:sp>
      <p:sp>
        <p:nvSpPr>
          <p:cNvPr id="32785" name="Rectangle 17"/>
          <p:cNvSpPr>
            <a:spLocks noChangeArrowheads="1"/>
          </p:cNvSpPr>
          <p:nvPr/>
        </p:nvSpPr>
        <p:spPr bwMode="auto">
          <a:xfrm>
            <a:off x="5186363" y="360363"/>
            <a:ext cx="1706562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r>
              <a:rPr lang="en-US" sz="2400">
                <a:sym typeface="Wingdings" pitchFamily="2" charset="2"/>
              </a:rPr>
              <a:t>Use poly.</a:t>
            </a:r>
          </a:p>
          <a:p>
            <a:pPr algn="ctr"/>
            <a:r>
              <a:rPr lang="en-US" sz="2400">
                <a:sym typeface="Wingdings" pitchFamily="2" charset="2"/>
              </a:rPr>
              <a:t>ion sheet?</a:t>
            </a:r>
            <a:endParaRPr lang="en-US" sz="2400" baseline="-25000">
              <a:sym typeface="Wingdings" pitchFamily="2" charset="2"/>
            </a:endParaRPr>
          </a:p>
        </p:txBody>
      </p:sp>
      <p:sp>
        <p:nvSpPr>
          <p:cNvPr id="32786" name="Rectangle 18"/>
          <p:cNvSpPr>
            <a:spLocks noChangeArrowheads="1"/>
          </p:cNvSpPr>
          <p:nvPr/>
        </p:nvSpPr>
        <p:spPr bwMode="auto">
          <a:xfrm>
            <a:off x="7373938" y="733425"/>
            <a:ext cx="13858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400">
                <a:sym typeface="Wingdings" pitchFamily="2" charset="2"/>
              </a:rPr>
              <a:t>Formula</a:t>
            </a:r>
            <a:endParaRPr lang="en-US" sz="2400" baseline="-25000">
              <a:sym typeface="Wingdings" pitchFamily="2" charset="2"/>
            </a:endParaRPr>
          </a:p>
        </p:txBody>
      </p:sp>
      <p:sp>
        <p:nvSpPr>
          <p:cNvPr id="32787" name="Rectangle 19"/>
          <p:cNvSpPr>
            <a:spLocks noChangeArrowheads="1"/>
          </p:cNvSpPr>
          <p:nvPr/>
        </p:nvSpPr>
        <p:spPr bwMode="auto">
          <a:xfrm>
            <a:off x="3883025" y="2589213"/>
            <a:ext cx="6588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400"/>
              <a:t>yes</a:t>
            </a:r>
            <a:endParaRPr lang="en-US" sz="2400" baseline="-25000">
              <a:sym typeface="Wingdings" pitchFamily="2" charset="2"/>
            </a:endParaRPr>
          </a:p>
        </p:txBody>
      </p:sp>
      <p:sp>
        <p:nvSpPr>
          <p:cNvPr id="32788" name="Rectangle 20"/>
          <p:cNvSpPr>
            <a:spLocks noChangeArrowheads="1"/>
          </p:cNvSpPr>
          <p:nvPr/>
        </p:nvSpPr>
        <p:spPr bwMode="auto">
          <a:xfrm>
            <a:off x="3887788" y="3081338"/>
            <a:ext cx="6588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400"/>
              <a:t>yes</a:t>
            </a:r>
            <a:endParaRPr lang="en-US" sz="2400" baseline="-25000">
              <a:sym typeface="Wingdings" pitchFamily="2" charset="2"/>
            </a:endParaRPr>
          </a:p>
        </p:txBody>
      </p:sp>
      <p:sp>
        <p:nvSpPr>
          <p:cNvPr id="32789" name="Rectangle 21"/>
          <p:cNvSpPr>
            <a:spLocks noChangeArrowheads="1"/>
          </p:cNvSpPr>
          <p:nvPr/>
        </p:nvSpPr>
        <p:spPr bwMode="auto">
          <a:xfrm>
            <a:off x="3908425" y="1185863"/>
            <a:ext cx="6588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400">
                <a:sym typeface="Wingdings" pitchFamily="2" charset="2"/>
              </a:rPr>
              <a:t>yes</a:t>
            </a:r>
            <a:endParaRPr lang="en-US" sz="2400" baseline="-25000">
              <a:sym typeface="Wingdings" pitchFamily="2" charset="2"/>
            </a:endParaRPr>
          </a:p>
        </p:txBody>
      </p:sp>
      <p:sp>
        <p:nvSpPr>
          <p:cNvPr id="32790" name="Rectangle 22"/>
          <p:cNvSpPr>
            <a:spLocks noChangeArrowheads="1"/>
          </p:cNvSpPr>
          <p:nvPr/>
        </p:nvSpPr>
        <p:spPr bwMode="auto">
          <a:xfrm>
            <a:off x="3900488" y="1633538"/>
            <a:ext cx="6588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400">
                <a:sym typeface="Wingdings" pitchFamily="2" charset="2"/>
              </a:rPr>
              <a:t>yes</a:t>
            </a:r>
            <a:endParaRPr lang="en-US" sz="2400" baseline="-25000">
              <a:sym typeface="Wingdings" pitchFamily="2" charset="2"/>
            </a:endParaRPr>
          </a:p>
        </p:txBody>
      </p:sp>
      <p:sp>
        <p:nvSpPr>
          <p:cNvPr id="32791" name="Rectangle 23"/>
          <p:cNvSpPr>
            <a:spLocks noChangeArrowheads="1"/>
          </p:cNvSpPr>
          <p:nvPr/>
        </p:nvSpPr>
        <p:spPr bwMode="auto">
          <a:xfrm>
            <a:off x="3902075" y="2106613"/>
            <a:ext cx="5238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400">
                <a:sym typeface="Wingdings" pitchFamily="2" charset="2"/>
              </a:rPr>
              <a:t>no</a:t>
            </a:r>
            <a:endParaRPr lang="en-US" sz="2400" baseline="-25000">
              <a:sym typeface="Wingdings" pitchFamily="2" charset="2"/>
            </a:endParaRPr>
          </a:p>
        </p:txBody>
      </p:sp>
      <p:sp>
        <p:nvSpPr>
          <p:cNvPr id="7192" name="Rectangle 24"/>
          <p:cNvSpPr>
            <a:spLocks noChangeArrowheads="1"/>
          </p:cNvSpPr>
          <p:nvPr/>
        </p:nvSpPr>
        <p:spPr bwMode="auto">
          <a:xfrm>
            <a:off x="3876675" y="4029075"/>
            <a:ext cx="5238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400"/>
              <a:t>no</a:t>
            </a:r>
            <a:endParaRPr lang="en-US" sz="2400" baseline="-25000">
              <a:sym typeface="Wingdings" pitchFamily="2" charset="2"/>
            </a:endParaRPr>
          </a:p>
        </p:txBody>
      </p:sp>
      <p:sp>
        <p:nvSpPr>
          <p:cNvPr id="7193" name="Rectangle 25"/>
          <p:cNvSpPr>
            <a:spLocks noChangeArrowheads="1"/>
          </p:cNvSpPr>
          <p:nvPr/>
        </p:nvSpPr>
        <p:spPr bwMode="auto">
          <a:xfrm>
            <a:off x="3871913" y="4478338"/>
            <a:ext cx="6588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400"/>
              <a:t>yes</a:t>
            </a:r>
            <a:endParaRPr lang="en-US" sz="2400" baseline="-25000">
              <a:sym typeface="Wingdings" pitchFamily="2" charset="2"/>
            </a:endParaRPr>
          </a:p>
        </p:txBody>
      </p:sp>
      <p:sp>
        <p:nvSpPr>
          <p:cNvPr id="32794" name="Rectangle 26"/>
          <p:cNvSpPr>
            <a:spLocks noChangeArrowheads="1"/>
          </p:cNvSpPr>
          <p:nvPr/>
        </p:nvSpPr>
        <p:spPr bwMode="auto">
          <a:xfrm>
            <a:off x="3887788" y="3570288"/>
            <a:ext cx="5238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400"/>
              <a:t>no</a:t>
            </a:r>
            <a:endParaRPr lang="en-US" sz="2400" baseline="-25000">
              <a:sym typeface="Wingdings" pitchFamily="2" charset="2"/>
            </a:endParaRPr>
          </a:p>
        </p:txBody>
      </p:sp>
      <p:sp>
        <p:nvSpPr>
          <p:cNvPr id="7195" name="Rectangle 27"/>
          <p:cNvSpPr>
            <a:spLocks noChangeArrowheads="1"/>
          </p:cNvSpPr>
          <p:nvPr/>
        </p:nvSpPr>
        <p:spPr bwMode="auto">
          <a:xfrm>
            <a:off x="3887788" y="4959350"/>
            <a:ext cx="6588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400"/>
              <a:t>yes</a:t>
            </a:r>
            <a:endParaRPr lang="en-US" sz="2400" baseline="-25000">
              <a:sym typeface="Wingdings" pitchFamily="2" charset="2"/>
            </a:endParaRPr>
          </a:p>
        </p:txBody>
      </p:sp>
      <p:sp>
        <p:nvSpPr>
          <p:cNvPr id="7196" name="Rectangle 28"/>
          <p:cNvSpPr>
            <a:spLocks noChangeArrowheads="1"/>
          </p:cNvSpPr>
          <p:nvPr/>
        </p:nvSpPr>
        <p:spPr bwMode="auto">
          <a:xfrm>
            <a:off x="3887788" y="5907088"/>
            <a:ext cx="6588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400"/>
              <a:t>yes</a:t>
            </a:r>
            <a:endParaRPr lang="en-US" sz="2400" baseline="-25000">
              <a:sym typeface="Wingdings" pitchFamily="2" charset="2"/>
            </a:endParaRPr>
          </a:p>
        </p:txBody>
      </p:sp>
      <p:sp>
        <p:nvSpPr>
          <p:cNvPr id="7197" name="Rectangle 29"/>
          <p:cNvSpPr>
            <a:spLocks noChangeArrowheads="1"/>
          </p:cNvSpPr>
          <p:nvPr/>
        </p:nvSpPr>
        <p:spPr bwMode="auto">
          <a:xfrm>
            <a:off x="3883025" y="6356350"/>
            <a:ext cx="6588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400"/>
              <a:t>yes</a:t>
            </a:r>
            <a:endParaRPr lang="en-US" sz="2400" baseline="-25000">
              <a:sym typeface="Wingdings" pitchFamily="2" charset="2"/>
            </a:endParaRPr>
          </a:p>
        </p:txBody>
      </p:sp>
      <p:sp>
        <p:nvSpPr>
          <p:cNvPr id="7198" name="Rectangle 30"/>
          <p:cNvSpPr>
            <a:spLocks noChangeArrowheads="1"/>
          </p:cNvSpPr>
          <p:nvPr/>
        </p:nvSpPr>
        <p:spPr bwMode="auto">
          <a:xfrm>
            <a:off x="3887788" y="5448300"/>
            <a:ext cx="5238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400"/>
              <a:t>no</a:t>
            </a:r>
            <a:endParaRPr lang="en-US" sz="2400" baseline="-25000">
              <a:sym typeface="Wingdings" pitchFamily="2" charset="2"/>
            </a:endParaRPr>
          </a:p>
        </p:txBody>
      </p:sp>
      <p:sp>
        <p:nvSpPr>
          <p:cNvPr id="32799" name="Rectangle 31"/>
          <p:cNvSpPr>
            <a:spLocks noChangeArrowheads="1"/>
          </p:cNvSpPr>
          <p:nvPr/>
        </p:nvSpPr>
        <p:spPr bwMode="auto">
          <a:xfrm>
            <a:off x="5607050" y="2589213"/>
            <a:ext cx="6588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400"/>
              <a:t>yes</a:t>
            </a:r>
            <a:endParaRPr lang="en-US" sz="2400" baseline="-25000">
              <a:sym typeface="Wingdings" pitchFamily="2" charset="2"/>
            </a:endParaRPr>
          </a:p>
        </p:txBody>
      </p:sp>
      <p:sp>
        <p:nvSpPr>
          <p:cNvPr id="32800" name="Rectangle 32"/>
          <p:cNvSpPr>
            <a:spLocks noChangeArrowheads="1"/>
          </p:cNvSpPr>
          <p:nvPr/>
        </p:nvSpPr>
        <p:spPr bwMode="auto">
          <a:xfrm>
            <a:off x="5611813" y="3081338"/>
            <a:ext cx="5238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400"/>
              <a:t>no</a:t>
            </a:r>
            <a:endParaRPr lang="en-US" sz="2400" baseline="-25000">
              <a:sym typeface="Wingdings" pitchFamily="2" charset="2"/>
            </a:endParaRPr>
          </a:p>
        </p:txBody>
      </p:sp>
      <p:sp>
        <p:nvSpPr>
          <p:cNvPr id="32801" name="Rectangle 33"/>
          <p:cNvSpPr>
            <a:spLocks noChangeArrowheads="1"/>
          </p:cNvSpPr>
          <p:nvPr/>
        </p:nvSpPr>
        <p:spPr bwMode="auto">
          <a:xfrm>
            <a:off x="5632450" y="1185863"/>
            <a:ext cx="5238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400">
                <a:sym typeface="Wingdings" pitchFamily="2" charset="2"/>
              </a:rPr>
              <a:t>no</a:t>
            </a:r>
            <a:endParaRPr lang="en-US" sz="2400" baseline="-25000">
              <a:sym typeface="Wingdings" pitchFamily="2" charset="2"/>
            </a:endParaRPr>
          </a:p>
        </p:txBody>
      </p:sp>
      <p:sp>
        <p:nvSpPr>
          <p:cNvPr id="32802" name="Rectangle 34"/>
          <p:cNvSpPr>
            <a:spLocks noChangeArrowheads="1"/>
          </p:cNvSpPr>
          <p:nvPr/>
        </p:nvSpPr>
        <p:spPr bwMode="auto">
          <a:xfrm>
            <a:off x="5624513" y="1633538"/>
            <a:ext cx="6588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400">
                <a:sym typeface="Wingdings" pitchFamily="2" charset="2"/>
              </a:rPr>
              <a:t>yes</a:t>
            </a:r>
            <a:endParaRPr lang="en-US" sz="2400" baseline="-25000">
              <a:sym typeface="Wingdings" pitchFamily="2" charset="2"/>
            </a:endParaRPr>
          </a:p>
        </p:txBody>
      </p:sp>
      <p:sp>
        <p:nvSpPr>
          <p:cNvPr id="32803" name="Rectangle 35"/>
          <p:cNvSpPr>
            <a:spLocks noChangeArrowheads="1"/>
          </p:cNvSpPr>
          <p:nvPr/>
        </p:nvSpPr>
        <p:spPr bwMode="auto">
          <a:xfrm>
            <a:off x="5626100" y="2106613"/>
            <a:ext cx="5238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400">
                <a:sym typeface="Wingdings" pitchFamily="2" charset="2"/>
              </a:rPr>
              <a:t>no</a:t>
            </a:r>
            <a:endParaRPr lang="en-US" sz="2400" baseline="-25000">
              <a:sym typeface="Wingdings" pitchFamily="2" charset="2"/>
            </a:endParaRPr>
          </a:p>
        </p:txBody>
      </p:sp>
      <p:sp>
        <p:nvSpPr>
          <p:cNvPr id="7204" name="Rectangle 36"/>
          <p:cNvSpPr>
            <a:spLocks noChangeArrowheads="1"/>
          </p:cNvSpPr>
          <p:nvPr/>
        </p:nvSpPr>
        <p:spPr bwMode="auto">
          <a:xfrm>
            <a:off x="5600700" y="4029075"/>
            <a:ext cx="5238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400"/>
              <a:t>no</a:t>
            </a:r>
            <a:endParaRPr lang="en-US" sz="2400" baseline="-25000">
              <a:sym typeface="Wingdings" pitchFamily="2" charset="2"/>
            </a:endParaRPr>
          </a:p>
        </p:txBody>
      </p:sp>
      <p:sp>
        <p:nvSpPr>
          <p:cNvPr id="7205" name="Rectangle 37"/>
          <p:cNvSpPr>
            <a:spLocks noChangeArrowheads="1"/>
          </p:cNvSpPr>
          <p:nvPr/>
        </p:nvSpPr>
        <p:spPr bwMode="auto">
          <a:xfrm>
            <a:off x="5595938" y="4478338"/>
            <a:ext cx="5238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400"/>
              <a:t>no</a:t>
            </a:r>
            <a:endParaRPr lang="en-US" sz="2400" baseline="-25000">
              <a:sym typeface="Wingdings" pitchFamily="2" charset="2"/>
            </a:endParaRPr>
          </a:p>
        </p:txBody>
      </p:sp>
      <p:sp>
        <p:nvSpPr>
          <p:cNvPr id="32806" name="Rectangle 38"/>
          <p:cNvSpPr>
            <a:spLocks noChangeArrowheads="1"/>
          </p:cNvSpPr>
          <p:nvPr/>
        </p:nvSpPr>
        <p:spPr bwMode="auto">
          <a:xfrm>
            <a:off x="5611813" y="3570288"/>
            <a:ext cx="5238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400"/>
              <a:t>no</a:t>
            </a:r>
            <a:endParaRPr lang="en-US" sz="2400" baseline="-25000">
              <a:sym typeface="Wingdings" pitchFamily="2" charset="2"/>
            </a:endParaRPr>
          </a:p>
        </p:txBody>
      </p:sp>
      <p:sp>
        <p:nvSpPr>
          <p:cNvPr id="7207" name="Rectangle 39"/>
          <p:cNvSpPr>
            <a:spLocks noChangeArrowheads="1"/>
          </p:cNvSpPr>
          <p:nvPr/>
        </p:nvSpPr>
        <p:spPr bwMode="auto">
          <a:xfrm>
            <a:off x="5611813" y="4959350"/>
            <a:ext cx="6588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400"/>
              <a:t>yes</a:t>
            </a:r>
            <a:endParaRPr lang="en-US" sz="2400" baseline="-25000">
              <a:sym typeface="Wingdings" pitchFamily="2" charset="2"/>
            </a:endParaRPr>
          </a:p>
        </p:txBody>
      </p:sp>
      <p:sp>
        <p:nvSpPr>
          <p:cNvPr id="7208" name="Rectangle 40"/>
          <p:cNvSpPr>
            <a:spLocks noChangeArrowheads="1"/>
          </p:cNvSpPr>
          <p:nvPr/>
        </p:nvSpPr>
        <p:spPr bwMode="auto">
          <a:xfrm>
            <a:off x="5589588" y="5895975"/>
            <a:ext cx="6588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400"/>
              <a:t>yes</a:t>
            </a:r>
            <a:endParaRPr lang="en-US" sz="2400" baseline="-25000">
              <a:sym typeface="Wingdings" pitchFamily="2" charset="2"/>
            </a:endParaRPr>
          </a:p>
        </p:txBody>
      </p:sp>
      <p:sp>
        <p:nvSpPr>
          <p:cNvPr id="7209" name="Rectangle 41"/>
          <p:cNvSpPr>
            <a:spLocks noChangeArrowheads="1"/>
          </p:cNvSpPr>
          <p:nvPr/>
        </p:nvSpPr>
        <p:spPr bwMode="auto">
          <a:xfrm>
            <a:off x="5584825" y="6345238"/>
            <a:ext cx="6588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400"/>
              <a:t>yes</a:t>
            </a:r>
            <a:endParaRPr lang="en-US" sz="2400" baseline="-25000">
              <a:sym typeface="Wingdings" pitchFamily="2" charset="2"/>
            </a:endParaRPr>
          </a:p>
        </p:txBody>
      </p:sp>
      <p:sp>
        <p:nvSpPr>
          <p:cNvPr id="7210" name="Rectangle 42"/>
          <p:cNvSpPr>
            <a:spLocks noChangeArrowheads="1"/>
          </p:cNvSpPr>
          <p:nvPr/>
        </p:nvSpPr>
        <p:spPr bwMode="auto">
          <a:xfrm>
            <a:off x="5600700" y="5437188"/>
            <a:ext cx="5238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400"/>
              <a:t>no</a:t>
            </a:r>
            <a:endParaRPr lang="en-US" sz="2400" baseline="-25000">
              <a:sym typeface="Wingdings" pitchFamily="2" charset="2"/>
            </a:endParaRPr>
          </a:p>
        </p:txBody>
      </p:sp>
      <p:sp>
        <p:nvSpPr>
          <p:cNvPr id="32811" name="Rectangle 43"/>
          <p:cNvSpPr>
            <a:spLocks noChangeArrowheads="1"/>
          </p:cNvSpPr>
          <p:nvPr/>
        </p:nvSpPr>
        <p:spPr bwMode="auto">
          <a:xfrm>
            <a:off x="7194550" y="2589213"/>
            <a:ext cx="17240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r>
              <a:rPr lang="en-US" sz="2400">
                <a:solidFill>
                  <a:srgbClr val="FF0000"/>
                </a:solidFill>
              </a:rPr>
              <a:t>Zn</a:t>
            </a:r>
            <a:r>
              <a:rPr lang="en-US" sz="2400" baseline="-25000">
                <a:solidFill>
                  <a:srgbClr val="FF0000"/>
                </a:solidFill>
              </a:rPr>
              <a:t>3</a:t>
            </a:r>
            <a:r>
              <a:rPr lang="en-US" sz="2400">
                <a:solidFill>
                  <a:srgbClr val="FF0000"/>
                </a:solidFill>
              </a:rPr>
              <a:t>(AsO</a:t>
            </a:r>
            <a:r>
              <a:rPr lang="en-US" sz="2400" baseline="-25000">
                <a:solidFill>
                  <a:srgbClr val="FF0000"/>
                </a:solidFill>
              </a:rPr>
              <a:t>4</a:t>
            </a:r>
            <a:r>
              <a:rPr lang="en-US" sz="2400">
                <a:solidFill>
                  <a:srgbClr val="FF0000"/>
                </a:solidFill>
              </a:rPr>
              <a:t>)</a:t>
            </a:r>
            <a:r>
              <a:rPr lang="en-US" sz="2400" baseline="-25000">
                <a:solidFill>
                  <a:srgbClr val="FF0000"/>
                </a:solidFill>
              </a:rPr>
              <a:t>2</a:t>
            </a:r>
            <a:endParaRPr lang="en-US" sz="2400" baseline="-25000">
              <a:solidFill>
                <a:srgbClr val="FF0000"/>
              </a:solidFill>
              <a:sym typeface="Wingdings" pitchFamily="2" charset="2"/>
            </a:endParaRPr>
          </a:p>
        </p:txBody>
      </p:sp>
      <p:sp>
        <p:nvSpPr>
          <p:cNvPr id="32812" name="Rectangle 44"/>
          <p:cNvSpPr>
            <a:spLocks noChangeArrowheads="1"/>
          </p:cNvSpPr>
          <p:nvPr/>
        </p:nvSpPr>
        <p:spPr bwMode="auto">
          <a:xfrm>
            <a:off x="7583488" y="3081338"/>
            <a:ext cx="9239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r>
              <a:rPr lang="en-US" sz="2400">
                <a:solidFill>
                  <a:srgbClr val="FF0000"/>
                </a:solidFill>
              </a:rPr>
              <a:t>Ag</a:t>
            </a:r>
            <a:r>
              <a:rPr lang="en-US" sz="2400" baseline="-25000">
                <a:solidFill>
                  <a:srgbClr val="FF0000"/>
                </a:solidFill>
              </a:rPr>
              <a:t>3</a:t>
            </a:r>
            <a:r>
              <a:rPr lang="en-US" sz="2400">
                <a:solidFill>
                  <a:srgbClr val="FF0000"/>
                </a:solidFill>
              </a:rPr>
              <a:t>N</a:t>
            </a:r>
            <a:endParaRPr lang="en-US" sz="2400" baseline="-25000">
              <a:solidFill>
                <a:srgbClr val="FF0000"/>
              </a:solidFill>
              <a:sym typeface="Wingdings" pitchFamily="2" charset="2"/>
            </a:endParaRPr>
          </a:p>
        </p:txBody>
      </p:sp>
      <p:sp>
        <p:nvSpPr>
          <p:cNvPr id="32813" name="Rectangle 45"/>
          <p:cNvSpPr>
            <a:spLocks noChangeArrowheads="1"/>
          </p:cNvSpPr>
          <p:nvPr/>
        </p:nvSpPr>
        <p:spPr bwMode="auto">
          <a:xfrm>
            <a:off x="7567613" y="1185863"/>
            <a:ext cx="10191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r>
              <a:rPr lang="en-US" sz="2400">
                <a:solidFill>
                  <a:srgbClr val="FF0000"/>
                </a:solidFill>
                <a:sym typeface="Wingdings" pitchFamily="2" charset="2"/>
              </a:rPr>
              <a:t>Cu</a:t>
            </a:r>
            <a:r>
              <a:rPr lang="en-US" sz="2400" baseline="-25000">
                <a:solidFill>
                  <a:srgbClr val="FF0000"/>
                </a:solidFill>
                <a:sym typeface="Wingdings" pitchFamily="2" charset="2"/>
              </a:rPr>
              <a:t>3</a:t>
            </a:r>
            <a:r>
              <a:rPr lang="en-US" sz="2400">
                <a:solidFill>
                  <a:srgbClr val="FF0000"/>
                </a:solidFill>
                <a:sym typeface="Wingdings" pitchFamily="2" charset="2"/>
              </a:rPr>
              <a:t>P</a:t>
            </a:r>
            <a:r>
              <a:rPr lang="en-US" sz="2400" baseline="-25000">
                <a:solidFill>
                  <a:srgbClr val="FF0000"/>
                </a:solidFill>
                <a:sym typeface="Wingdings" pitchFamily="2" charset="2"/>
              </a:rPr>
              <a:t>2</a:t>
            </a:r>
          </a:p>
        </p:txBody>
      </p:sp>
      <p:sp>
        <p:nvSpPr>
          <p:cNvPr id="32814" name="Rectangle 46"/>
          <p:cNvSpPr>
            <a:spLocks noChangeArrowheads="1"/>
          </p:cNvSpPr>
          <p:nvPr/>
        </p:nvSpPr>
        <p:spPr bwMode="auto">
          <a:xfrm>
            <a:off x="7512050" y="1633538"/>
            <a:ext cx="11191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r>
              <a:rPr lang="en-US" sz="2400">
                <a:solidFill>
                  <a:srgbClr val="FF0000"/>
                </a:solidFill>
                <a:sym typeface="Wingdings" pitchFamily="2" charset="2"/>
              </a:rPr>
              <a:t>Li</a:t>
            </a:r>
            <a:r>
              <a:rPr lang="en-US" sz="2400" baseline="-25000">
                <a:solidFill>
                  <a:srgbClr val="FF0000"/>
                </a:solidFill>
                <a:sym typeface="Wingdings" pitchFamily="2" charset="2"/>
              </a:rPr>
              <a:t>3</a:t>
            </a:r>
            <a:r>
              <a:rPr lang="en-US" sz="2400">
                <a:solidFill>
                  <a:srgbClr val="FF0000"/>
                </a:solidFill>
                <a:sym typeface="Wingdings" pitchFamily="2" charset="2"/>
              </a:rPr>
              <a:t>PO</a:t>
            </a:r>
            <a:r>
              <a:rPr lang="en-US" sz="2400" baseline="-25000">
                <a:solidFill>
                  <a:srgbClr val="FF0000"/>
                </a:solidFill>
                <a:sym typeface="Wingdings" pitchFamily="2" charset="2"/>
              </a:rPr>
              <a:t>4</a:t>
            </a:r>
          </a:p>
        </p:txBody>
      </p:sp>
      <p:sp>
        <p:nvSpPr>
          <p:cNvPr id="32815" name="Rectangle 47"/>
          <p:cNvSpPr>
            <a:spLocks noChangeArrowheads="1"/>
          </p:cNvSpPr>
          <p:nvPr/>
        </p:nvSpPr>
        <p:spPr bwMode="auto">
          <a:xfrm>
            <a:off x="7764463" y="2106613"/>
            <a:ext cx="584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r>
              <a:rPr lang="en-US" sz="2400">
                <a:solidFill>
                  <a:srgbClr val="FF0000"/>
                </a:solidFill>
                <a:sym typeface="Wingdings" pitchFamily="2" charset="2"/>
              </a:rPr>
              <a:t>PI</a:t>
            </a:r>
            <a:r>
              <a:rPr lang="en-US" sz="2400" baseline="-25000">
                <a:solidFill>
                  <a:srgbClr val="FF0000"/>
                </a:solidFill>
                <a:sym typeface="Wingdings" pitchFamily="2" charset="2"/>
              </a:rPr>
              <a:t>3</a:t>
            </a:r>
          </a:p>
        </p:txBody>
      </p:sp>
      <p:sp>
        <p:nvSpPr>
          <p:cNvPr id="7216" name="Rectangle 48"/>
          <p:cNvSpPr>
            <a:spLocks noChangeArrowheads="1"/>
          </p:cNvSpPr>
          <p:nvPr/>
        </p:nvSpPr>
        <p:spPr bwMode="auto">
          <a:xfrm>
            <a:off x="7626350" y="4029075"/>
            <a:ext cx="8334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r>
              <a:rPr lang="en-US" sz="2400">
                <a:solidFill>
                  <a:srgbClr val="FF0000"/>
                </a:solidFill>
              </a:rPr>
              <a:t>N</a:t>
            </a:r>
            <a:r>
              <a:rPr lang="en-US" sz="2400" baseline="-25000">
                <a:solidFill>
                  <a:srgbClr val="FF0000"/>
                </a:solidFill>
              </a:rPr>
              <a:t>2</a:t>
            </a:r>
            <a:r>
              <a:rPr lang="en-US" sz="2400">
                <a:solidFill>
                  <a:srgbClr val="FF0000"/>
                </a:solidFill>
              </a:rPr>
              <a:t>S</a:t>
            </a:r>
            <a:r>
              <a:rPr lang="en-US" sz="2400" baseline="-25000">
                <a:solidFill>
                  <a:srgbClr val="FF0000"/>
                </a:solidFill>
              </a:rPr>
              <a:t>5</a:t>
            </a:r>
            <a:endParaRPr lang="en-US" sz="2400" baseline="-25000">
              <a:solidFill>
                <a:srgbClr val="FF0000"/>
              </a:solidFill>
              <a:sym typeface="Wingdings" pitchFamily="2" charset="2"/>
            </a:endParaRPr>
          </a:p>
        </p:txBody>
      </p:sp>
      <p:sp>
        <p:nvSpPr>
          <p:cNvPr id="7217" name="Rectangle 49"/>
          <p:cNvSpPr>
            <a:spLocks noChangeArrowheads="1"/>
          </p:cNvSpPr>
          <p:nvPr/>
        </p:nvSpPr>
        <p:spPr bwMode="auto">
          <a:xfrm>
            <a:off x="7529513" y="4478338"/>
            <a:ext cx="10191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r>
              <a:rPr lang="en-US" sz="2400">
                <a:solidFill>
                  <a:srgbClr val="FF0000"/>
                </a:solidFill>
              </a:rPr>
              <a:t>Sn</a:t>
            </a:r>
            <a:r>
              <a:rPr lang="en-US" sz="2400" baseline="-25000">
                <a:solidFill>
                  <a:srgbClr val="FF0000"/>
                </a:solidFill>
              </a:rPr>
              <a:t>3</a:t>
            </a:r>
            <a:r>
              <a:rPr lang="en-US" sz="2400">
                <a:solidFill>
                  <a:srgbClr val="FF0000"/>
                </a:solidFill>
              </a:rPr>
              <a:t>N</a:t>
            </a:r>
            <a:r>
              <a:rPr lang="en-US" sz="2400" baseline="-25000">
                <a:solidFill>
                  <a:srgbClr val="FF0000"/>
                </a:solidFill>
              </a:rPr>
              <a:t>4</a:t>
            </a:r>
            <a:endParaRPr lang="en-US" sz="2400" baseline="-25000">
              <a:solidFill>
                <a:srgbClr val="FF0000"/>
              </a:solidFill>
              <a:sym typeface="Wingdings" pitchFamily="2" charset="2"/>
            </a:endParaRPr>
          </a:p>
        </p:txBody>
      </p:sp>
      <p:sp>
        <p:nvSpPr>
          <p:cNvPr id="32818" name="Rectangle 50"/>
          <p:cNvSpPr>
            <a:spLocks noChangeArrowheads="1"/>
          </p:cNvSpPr>
          <p:nvPr/>
        </p:nvSpPr>
        <p:spPr bwMode="auto">
          <a:xfrm>
            <a:off x="7624763" y="3570288"/>
            <a:ext cx="8397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r>
              <a:rPr lang="en-US" sz="2400">
                <a:solidFill>
                  <a:srgbClr val="FF0000"/>
                </a:solidFill>
              </a:rPr>
              <a:t>SBr</a:t>
            </a:r>
            <a:r>
              <a:rPr lang="en-US" sz="2400" baseline="-25000">
                <a:solidFill>
                  <a:srgbClr val="FF0000"/>
                </a:solidFill>
              </a:rPr>
              <a:t>2</a:t>
            </a:r>
            <a:endParaRPr lang="en-US" sz="2400" baseline="-25000">
              <a:solidFill>
                <a:srgbClr val="FF0000"/>
              </a:solidFill>
              <a:sym typeface="Wingdings" pitchFamily="2" charset="2"/>
            </a:endParaRPr>
          </a:p>
        </p:txBody>
      </p:sp>
      <p:sp>
        <p:nvSpPr>
          <p:cNvPr id="7219" name="Rectangle 51"/>
          <p:cNvSpPr>
            <a:spLocks noChangeArrowheads="1"/>
          </p:cNvSpPr>
          <p:nvPr/>
        </p:nvSpPr>
        <p:spPr bwMode="auto">
          <a:xfrm>
            <a:off x="7467600" y="4959350"/>
            <a:ext cx="11604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r>
              <a:rPr lang="en-US" sz="2400">
                <a:solidFill>
                  <a:srgbClr val="FF0000"/>
                </a:solidFill>
              </a:rPr>
              <a:t>RbNO</a:t>
            </a:r>
            <a:r>
              <a:rPr lang="en-US" sz="2400" baseline="-25000">
                <a:solidFill>
                  <a:srgbClr val="FF0000"/>
                </a:solidFill>
              </a:rPr>
              <a:t>2</a:t>
            </a:r>
            <a:endParaRPr lang="en-US" sz="2400" baseline="-25000">
              <a:solidFill>
                <a:srgbClr val="FF0000"/>
              </a:solidFill>
              <a:sym typeface="Wingdings" pitchFamily="2" charset="2"/>
            </a:endParaRPr>
          </a:p>
        </p:txBody>
      </p:sp>
      <p:sp>
        <p:nvSpPr>
          <p:cNvPr id="7220" name="Rectangle 52"/>
          <p:cNvSpPr>
            <a:spLocks noChangeArrowheads="1"/>
          </p:cNvSpPr>
          <p:nvPr/>
        </p:nvSpPr>
        <p:spPr bwMode="auto">
          <a:xfrm>
            <a:off x="7275513" y="5895975"/>
            <a:ext cx="15208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r>
              <a:rPr lang="en-US" sz="2400">
                <a:solidFill>
                  <a:srgbClr val="FF0000"/>
                </a:solidFill>
              </a:rPr>
              <a:t>Fe</a:t>
            </a:r>
            <a:r>
              <a:rPr lang="en-US" sz="2400" baseline="-25000">
                <a:solidFill>
                  <a:srgbClr val="FF0000"/>
                </a:solidFill>
              </a:rPr>
              <a:t>2</a:t>
            </a:r>
            <a:r>
              <a:rPr lang="en-US" sz="2400">
                <a:solidFill>
                  <a:srgbClr val="FF0000"/>
                </a:solidFill>
              </a:rPr>
              <a:t>(SO</a:t>
            </a:r>
            <a:r>
              <a:rPr lang="en-US" sz="2400" baseline="-25000">
                <a:solidFill>
                  <a:srgbClr val="FF0000"/>
                </a:solidFill>
              </a:rPr>
              <a:t>3</a:t>
            </a:r>
            <a:r>
              <a:rPr lang="en-US" sz="2400">
                <a:solidFill>
                  <a:srgbClr val="FF0000"/>
                </a:solidFill>
              </a:rPr>
              <a:t>)</a:t>
            </a:r>
            <a:r>
              <a:rPr lang="en-US" sz="2400" baseline="-25000">
                <a:solidFill>
                  <a:srgbClr val="FF0000"/>
                </a:solidFill>
              </a:rPr>
              <a:t>3</a:t>
            </a:r>
            <a:endParaRPr lang="en-US" sz="2400" baseline="-25000">
              <a:solidFill>
                <a:srgbClr val="FF0000"/>
              </a:solidFill>
              <a:sym typeface="Wingdings" pitchFamily="2" charset="2"/>
            </a:endParaRPr>
          </a:p>
        </p:txBody>
      </p:sp>
      <p:sp>
        <p:nvSpPr>
          <p:cNvPr id="7221" name="Rectangle 53"/>
          <p:cNvSpPr>
            <a:spLocks noChangeArrowheads="1"/>
          </p:cNvSpPr>
          <p:nvPr/>
        </p:nvSpPr>
        <p:spPr bwMode="auto">
          <a:xfrm>
            <a:off x="7386638" y="6345238"/>
            <a:ext cx="12906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r>
              <a:rPr lang="en-US" sz="2400">
                <a:solidFill>
                  <a:srgbClr val="FF0000"/>
                </a:solidFill>
              </a:rPr>
              <a:t>(NH</a:t>
            </a:r>
            <a:r>
              <a:rPr lang="en-US" sz="2400" baseline="-25000">
                <a:solidFill>
                  <a:srgbClr val="FF0000"/>
                </a:solidFill>
              </a:rPr>
              <a:t>4</a:t>
            </a:r>
            <a:r>
              <a:rPr lang="en-US" sz="2400">
                <a:solidFill>
                  <a:srgbClr val="FF0000"/>
                </a:solidFill>
              </a:rPr>
              <a:t>)</a:t>
            </a:r>
            <a:r>
              <a:rPr lang="en-US" sz="2400" baseline="-25000">
                <a:solidFill>
                  <a:srgbClr val="FF0000"/>
                </a:solidFill>
              </a:rPr>
              <a:t>2</a:t>
            </a:r>
            <a:r>
              <a:rPr lang="en-US" sz="2400">
                <a:solidFill>
                  <a:srgbClr val="FF0000"/>
                </a:solidFill>
              </a:rPr>
              <a:t>O</a:t>
            </a:r>
            <a:endParaRPr lang="en-US" sz="2400" baseline="-25000">
              <a:solidFill>
                <a:srgbClr val="FF0000"/>
              </a:solidFill>
              <a:sym typeface="Wingdings" pitchFamily="2" charset="2"/>
            </a:endParaRPr>
          </a:p>
        </p:txBody>
      </p:sp>
      <p:sp>
        <p:nvSpPr>
          <p:cNvPr id="7222" name="Rectangle 54"/>
          <p:cNvSpPr>
            <a:spLocks noChangeArrowheads="1"/>
          </p:cNvSpPr>
          <p:nvPr/>
        </p:nvSpPr>
        <p:spPr bwMode="auto">
          <a:xfrm>
            <a:off x="7678738" y="5437188"/>
            <a:ext cx="7191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r>
              <a:rPr lang="en-US" sz="2400">
                <a:solidFill>
                  <a:srgbClr val="FF0000"/>
                </a:solidFill>
              </a:rPr>
              <a:t>OF</a:t>
            </a:r>
            <a:r>
              <a:rPr lang="en-US" sz="2400" baseline="-25000">
                <a:solidFill>
                  <a:srgbClr val="FF0000"/>
                </a:solidFill>
              </a:rPr>
              <a:t>2</a:t>
            </a:r>
            <a:endParaRPr lang="en-US" sz="2400" baseline="-25000">
              <a:solidFill>
                <a:srgbClr val="FF0000"/>
              </a:solidFill>
              <a:sym typeface="Wingdings" pitchFamily="2" charset="2"/>
            </a:endParaRPr>
          </a:p>
        </p:txBody>
      </p:sp>
      <p:sp>
        <p:nvSpPr>
          <p:cNvPr id="32823" name="Rectangle 55"/>
          <p:cNvSpPr>
            <a:spLocks noChangeArrowheads="1"/>
          </p:cNvSpPr>
          <p:nvPr/>
        </p:nvSpPr>
        <p:spPr bwMode="auto">
          <a:xfrm>
            <a:off x="0" y="1185863"/>
            <a:ext cx="9009063" cy="2827337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1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1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71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71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1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71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71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71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71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71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71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71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71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71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71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71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71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71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71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71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71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71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71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71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72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72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72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72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72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72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72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72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72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72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72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72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72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72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72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72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72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72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72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72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72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72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72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72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72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72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72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72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72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72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72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72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72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72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500" fill="hold"/>
                                        <p:tgtEl>
                                          <p:spTgt spid="72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500" fill="hold"/>
                                        <p:tgtEl>
                                          <p:spTgt spid="72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72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500" fill="hold"/>
                                        <p:tgtEl>
                                          <p:spTgt spid="72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500" fill="hold"/>
                                        <p:tgtEl>
                                          <p:spTgt spid="72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500" fill="hold"/>
                                        <p:tgtEl>
                                          <p:spTgt spid="72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5" dur="500" fill="hold"/>
                                        <p:tgtEl>
                                          <p:spTgt spid="72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500" fill="hold"/>
                                        <p:tgtEl>
                                          <p:spTgt spid="72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500" fill="hold"/>
                                        <p:tgtEl>
                                          <p:spTgt spid="72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500" fill="hold"/>
                                        <p:tgtEl>
                                          <p:spTgt spid="72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3" dur="500" fill="hold"/>
                                        <p:tgtEl>
                                          <p:spTgt spid="72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500" fill="hold"/>
                                        <p:tgtEl>
                                          <p:spTgt spid="72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500" fill="hold"/>
                                        <p:tgtEl>
                                          <p:spTgt spid="72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500" fill="hold"/>
                                        <p:tgtEl>
                                          <p:spTgt spid="72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92" grpId="0"/>
      <p:bldP spid="7193" grpId="0"/>
      <p:bldP spid="7195" grpId="0"/>
      <p:bldP spid="7196" grpId="0"/>
      <p:bldP spid="7197" grpId="0"/>
      <p:bldP spid="7198" grpId="0"/>
      <p:bldP spid="7204" grpId="0"/>
      <p:bldP spid="7205" grpId="0"/>
      <p:bldP spid="7207" grpId="0"/>
      <p:bldP spid="7208" grpId="0"/>
      <p:bldP spid="7209" grpId="0"/>
      <p:bldP spid="7210" grpId="0"/>
      <p:bldP spid="7216" grpId="0"/>
      <p:bldP spid="7217" grpId="0"/>
      <p:bldP spid="7219" grpId="0"/>
      <p:bldP spid="7220" grpId="0"/>
      <p:bldP spid="7221" grpId="0"/>
      <p:bldP spid="7222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ChangeArrowheads="1"/>
          </p:cNvSpPr>
          <p:nvPr/>
        </p:nvSpPr>
        <p:spPr bwMode="auto">
          <a:xfrm>
            <a:off x="333375" y="4029075"/>
            <a:ext cx="11588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400"/>
              <a:t>7. S O</a:t>
            </a:r>
            <a:r>
              <a:rPr lang="en-US" sz="2400" baseline="-25000"/>
              <a:t>3</a:t>
            </a:r>
            <a:endParaRPr lang="en-US" sz="2400" baseline="-25000">
              <a:sym typeface="Wingdings" pitchFamily="2" charset="2"/>
            </a:endParaRPr>
          </a:p>
        </p:txBody>
      </p:sp>
      <p:sp>
        <p:nvSpPr>
          <p:cNvPr id="33795" name="Rectangle 3"/>
          <p:cNvSpPr>
            <a:spLocks noChangeArrowheads="1"/>
          </p:cNvSpPr>
          <p:nvPr/>
        </p:nvSpPr>
        <p:spPr bwMode="auto">
          <a:xfrm>
            <a:off x="328613" y="4478338"/>
            <a:ext cx="1397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400"/>
              <a:t>8. Sn Br</a:t>
            </a:r>
            <a:r>
              <a:rPr lang="en-US" sz="2400" baseline="-25000"/>
              <a:t>4</a:t>
            </a:r>
            <a:endParaRPr lang="en-US" sz="2400" baseline="-25000">
              <a:sym typeface="Wingdings" pitchFamily="2" charset="2"/>
            </a:endParaRPr>
          </a:p>
        </p:txBody>
      </p:sp>
      <p:sp>
        <p:nvSpPr>
          <p:cNvPr id="33796" name="Rectangle 4"/>
          <p:cNvSpPr>
            <a:spLocks noChangeArrowheads="1"/>
          </p:cNvSpPr>
          <p:nvPr/>
        </p:nvSpPr>
        <p:spPr bwMode="auto">
          <a:xfrm>
            <a:off x="111125" y="122238"/>
            <a:ext cx="3617913" cy="538162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r>
              <a:rPr lang="en-US" sz="2800">
                <a:latin typeface="Arial Narrow" pitchFamily="34" charset="0"/>
                <a:sym typeface="Wingdings" pitchFamily="2" charset="2"/>
              </a:rPr>
              <a:t>Writing Chemical Names</a:t>
            </a:r>
          </a:p>
        </p:txBody>
      </p:sp>
      <p:sp>
        <p:nvSpPr>
          <p:cNvPr id="33797" name="Rectangle 5"/>
          <p:cNvSpPr>
            <a:spLocks noChangeArrowheads="1"/>
          </p:cNvSpPr>
          <p:nvPr/>
        </p:nvSpPr>
        <p:spPr bwMode="auto">
          <a:xfrm>
            <a:off x="344488" y="4959350"/>
            <a:ext cx="14747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400"/>
              <a:t>9. K</a:t>
            </a:r>
            <a:r>
              <a:rPr lang="en-US" sz="2400" baseline="-25000"/>
              <a:t>3</a:t>
            </a:r>
            <a:r>
              <a:rPr lang="en-US" sz="2400"/>
              <a:t> PO</a:t>
            </a:r>
            <a:r>
              <a:rPr lang="en-US" sz="2400" baseline="-25000"/>
              <a:t>4</a:t>
            </a:r>
            <a:endParaRPr lang="en-US" sz="2400" baseline="-25000">
              <a:sym typeface="Wingdings" pitchFamily="2" charset="2"/>
            </a:endParaRPr>
          </a:p>
        </p:txBody>
      </p:sp>
      <p:sp>
        <p:nvSpPr>
          <p:cNvPr id="33798" name="Rectangle 6"/>
          <p:cNvSpPr>
            <a:spLocks noChangeArrowheads="1"/>
          </p:cNvSpPr>
          <p:nvPr/>
        </p:nvSpPr>
        <p:spPr bwMode="auto">
          <a:xfrm>
            <a:off x="144463" y="5907088"/>
            <a:ext cx="13128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400"/>
              <a:t>11. C S</a:t>
            </a:r>
            <a:r>
              <a:rPr lang="en-US" sz="2400" baseline="-25000"/>
              <a:t>2</a:t>
            </a:r>
            <a:endParaRPr lang="en-US" sz="2400" baseline="-25000">
              <a:sym typeface="Wingdings" pitchFamily="2" charset="2"/>
            </a:endParaRPr>
          </a:p>
        </p:txBody>
      </p:sp>
      <p:sp>
        <p:nvSpPr>
          <p:cNvPr id="33799" name="Rectangle 7"/>
          <p:cNvSpPr>
            <a:spLocks noChangeArrowheads="1"/>
          </p:cNvSpPr>
          <p:nvPr/>
        </p:nvSpPr>
        <p:spPr bwMode="auto">
          <a:xfrm>
            <a:off x="139700" y="6356350"/>
            <a:ext cx="1352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400"/>
              <a:t>12. Cu F</a:t>
            </a:r>
            <a:endParaRPr lang="en-US" sz="2400" baseline="-25000">
              <a:sym typeface="Wingdings" pitchFamily="2" charset="2"/>
            </a:endParaRPr>
          </a:p>
        </p:txBody>
      </p:sp>
      <p:sp>
        <p:nvSpPr>
          <p:cNvPr id="33800" name="Rectangle 8"/>
          <p:cNvSpPr>
            <a:spLocks noChangeArrowheads="1"/>
          </p:cNvSpPr>
          <p:nvPr/>
        </p:nvSpPr>
        <p:spPr bwMode="auto">
          <a:xfrm>
            <a:off x="155575" y="5448300"/>
            <a:ext cx="17875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400"/>
              <a:t>10. NH</a:t>
            </a:r>
            <a:r>
              <a:rPr lang="en-US" sz="2400" baseline="-25000"/>
              <a:t>4</a:t>
            </a:r>
            <a:r>
              <a:rPr lang="en-US" sz="2400"/>
              <a:t> OH</a:t>
            </a:r>
            <a:endParaRPr lang="en-US" sz="2400" baseline="-25000">
              <a:sym typeface="Wingdings" pitchFamily="2" charset="2"/>
            </a:endParaRPr>
          </a:p>
        </p:txBody>
      </p:sp>
      <p:sp>
        <p:nvSpPr>
          <p:cNvPr id="33801" name="Rectangle 9"/>
          <p:cNvSpPr>
            <a:spLocks noChangeArrowheads="1"/>
          </p:cNvSpPr>
          <p:nvPr/>
        </p:nvSpPr>
        <p:spPr bwMode="auto">
          <a:xfrm>
            <a:off x="436563" y="733425"/>
            <a:ext cx="13858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400">
                <a:sym typeface="Wingdings" pitchFamily="2" charset="2"/>
              </a:rPr>
              <a:t>Formula</a:t>
            </a:r>
            <a:endParaRPr lang="en-US" sz="2400" baseline="-25000">
              <a:sym typeface="Wingdings" pitchFamily="2" charset="2"/>
            </a:endParaRPr>
          </a:p>
        </p:txBody>
      </p:sp>
      <p:sp>
        <p:nvSpPr>
          <p:cNvPr id="33802" name="Rectangle 10"/>
          <p:cNvSpPr>
            <a:spLocks noChangeArrowheads="1"/>
          </p:cNvSpPr>
          <p:nvPr/>
        </p:nvSpPr>
        <p:spPr bwMode="auto">
          <a:xfrm>
            <a:off x="1931988" y="733425"/>
            <a:ext cx="22494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400">
                <a:sym typeface="Wingdings" pitchFamily="2" charset="2"/>
              </a:rPr>
              <a:t>RN/GP/neither</a:t>
            </a:r>
            <a:endParaRPr lang="en-US" sz="2400" baseline="-25000">
              <a:sym typeface="Wingdings" pitchFamily="2" charset="2"/>
            </a:endParaRPr>
          </a:p>
        </p:txBody>
      </p:sp>
      <p:sp>
        <p:nvSpPr>
          <p:cNvPr id="33803" name="Rectangle 11"/>
          <p:cNvSpPr>
            <a:spLocks noChangeArrowheads="1"/>
          </p:cNvSpPr>
          <p:nvPr/>
        </p:nvSpPr>
        <p:spPr bwMode="auto">
          <a:xfrm>
            <a:off x="4164013" y="360363"/>
            <a:ext cx="1706562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r>
              <a:rPr lang="en-US" sz="2400">
                <a:sym typeface="Wingdings" pitchFamily="2" charset="2"/>
              </a:rPr>
              <a:t>Use poly.</a:t>
            </a:r>
          </a:p>
          <a:p>
            <a:pPr algn="ctr"/>
            <a:r>
              <a:rPr lang="en-US" sz="2400">
                <a:sym typeface="Wingdings" pitchFamily="2" charset="2"/>
              </a:rPr>
              <a:t>ion sheet?</a:t>
            </a:r>
            <a:endParaRPr lang="en-US" sz="2400" baseline="-25000">
              <a:sym typeface="Wingdings" pitchFamily="2" charset="2"/>
            </a:endParaRPr>
          </a:p>
        </p:txBody>
      </p:sp>
      <p:sp>
        <p:nvSpPr>
          <p:cNvPr id="33804" name="Rectangle 12"/>
          <p:cNvSpPr>
            <a:spLocks noChangeArrowheads="1"/>
          </p:cNvSpPr>
          <p:nvPr/>
        </p:nvSpPr>
        <p:spPr bwMode="auto">
          <a:xfrm>
            <a:off x="6815138" y="733425"/>
            <a:ext cx="1016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400">
                <a:sym typeface="Wingdings" pitchFamily="2" charset="2"/>
              </a:rPr>
              <a:t>Name</a:t>
            </a:r>
            <a:endParaRPr lang="en-US" sz="2400" baseline="-25000">
              <a:sym typeface="Wingdings" pitchFamily="2" charset="2"/>
            </a:endParaRPr>
          </a:p>
        </p:txBody>
      </p:sp>
      <p:sp>
        <p:nvSpPr>
          <p:cNvPr id="8205" name="Rectangle 13"/>
          <p:cNvSpPr>
            <a:spLocks noChangeArrowheads="1"/>
          </p:cNvSpPr>
          <p:nvPr/>
        </p:nvSpPr>
        <p:spPr bwMode="auto">
          <a:xfrm>
            <a:off x="2320925" y="4029075"/>
            <a:ext cx="6238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400"/>
              <a:t>GP</a:t>
            </a:r>
            <a:endParaRPr lang="en-US" sz="2400" baseline="-25000">
              <a:sym typeface="Wingdings" pitchFamily="2" charset="2"/>
            </a:endParaRPr>
          </a:p>
        </p:txBody>
      </p:sp>
      <p:sp>
        <p:nvSpPr>
          <p:cNvPr id="8206" name="Rectangle 14"/>
          <p:cNvSpPr>
            <a:spLocks noChangeArrowheads="1"/>
          </p:cNvSpPr>
          <p:nvPr/>
        </p:nvSpPr>
        <p:spPr bwMode="auto">
          <a:xfrm>
            <a:off x="2316163" y="4478338"/>
            <a:ext cx="1117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400"/>
              <a:t>neither</a:t>
            </a:r>
            <a:endParaRPr lang="en-US" sz="2400" baseline="-25000">
              <a:sym typeface="Wingdings" pitchFamily="2" charset="2"/>
            </a:endParaRPr>
          </a:p>
        </p:txBody>
      </p:sp>
      <p:sp>
        <p:nvSpPr>
          <p:cNvPr id="8207" name="Rectangle 15"/>
          <p:cNvSpPr>
            <a:spLocks noChangeArrowheads="1"/>
          </p:cNvSpPr>
          <p:nvPr/>
        </p:nvSpPr>
        <p:spPr bwMode="auto">
          <a:xfrm>
            <a:off x="2332038" y="4959350"/>
            <a:ext cx="1117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400"/>
              <a:t>neither</a:t>
            </a:r>
            <a:endParaRPr lang="en-US" sz="2400" baseline="-25000">
              <a:sym typeface="Wingdings" pitchFamily="2" charset="2"/>
            </a:endParaRPr>
          </a:p>
        </p:txBody>
      </p:sp>
      <p:sp>
        <p:nvSpPr>
          <p:cNvPr id="8208" name="Rectangle 16"/>
          <p:cNvSpPr>
            <a:spLocks noChangeArrowheads="1"/>
          </p:cNvSpPr>
          <p:nvPr/>
        </p:nvSpPr>
        <p:spPr bwMode="auto">
          <a:xfrm>
            <a:off x="2332038" y="5907088"/>
            <a:ext cx="6238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400"/>
              <a:t>GP</a:t>
            </a:r>
            <a:endParaRPr lang="en-US" sz="2400" baseline="-25000">
              <a:sym typeface="Wingdings" pitchFamily="2" charset="2"/>
            </a:endParaRPr>
          </a:p>
        </p:txBody>
      </p:sp>
      <p:sp>
        <p:nvSpPr>
          <p:cNvPr id="8209" name="Rectangle 17"/>
          <p:cNvSpPr>
            <a:spLocks noChangeArrowheads="1"/>
          </p:cNvSpPr>
          <p:nvPr/>
        </p:nvSpPr>
        <p:spPr bwMode="auto">
          <a:xfrm>
            <a:off x="2327275" y="6356350"/>
            <a:ext cx="6254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400"/>
              <a:t>RN</a:t>
            </a:r>
            <a:endParaRPr lang="en-US" sz="2400" baseline="-25000">
              <a:sym typeface="Wingdings" pitchFamily="2" charset="2"/>
            </a:endParaRPr>
          </a:p>
        </p:txBody>
      </p:sp>
      <p:sp>
        <p:nvSpPr>
          <p:cNvPr id="8210" name="Rectangle 18"/>
          <p:cNvSpPr>
            <a:spLocks noChangeArrowheads="1"/>
          </p:cNvSpPr>
          <p:nvPr/>
        </p:nvSpPr>
        <p:spPr bwMode="auto">
          <a:xfrm>
            <a:off x="2332038" y="5448300"/>
            <a:ext cx="1117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400"/>
              <a:t>neither</a:t>
            </a:r>
            <a:endParaRPr lang="en-US" sz="2400" baseline="-25000">
              <a:sym typeface="Wingdings" pitchFamily="2" charset="2"/>
            </a:endParaRPr>
          </a:p>
        </p:txBody>
      </p:sp>
      <p:sp>
        <p:nvSpPr>
          <p:cNvPr id="8211" name="Rectangle 19"/>
          <p:cNvSpPr>
            <a:spLocks noChangeArrowheads="1"/>
          </p:cNvSpPr>
          <p:nvPr/>
        </p:nvSpPr>
        <p:spPr bwMode="auto">
          <a:xfrm>
            <a:off x="4567238" y="4029075"/>
            <a:ext cx="5238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400"/>
              <a:t>no</a:t>
            </a:r>
            <a:endParaRPr lang="en-US" sz="2400" baseline="-25000">
              <a:sym typeface="Wingdings" pitchFamily="2" charset="2"/>
            </a:endParaRPr>
          </a:p>
        </p:txBody>
      </p:sp>
      <p:sp>
        <p:nvSpPr>
          <p:cNvPr id="8212" name="Rectangle 20"/>
          <p:cNvSpPr>
            <a:spLocks noChangeArrowheads="1"/>
          </p:cNvSpPr>
          <p:nvPr/>
        </p:nvSpPr>
        <p:spPr bwMode="auto">
          <a:xfrm>
            <a:off x="4562475" y="4478338"/>
            <a:ext cx="5238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400"/>
              <a:t>no</a:t>
            </a:r>
            <a:endParaRPr lang="en-US" sz="2400" baseline="-25000">
              <a:sym typeface="Wingdings" pitchFamily="2" charset="2"/>
            </a:endParaRPr>
          </a:p>
        </p:txBody>
      </p:sp>
      <p:sp>
        <p:nvSpPr>
          <p:cNvPr id="8213" name="Rectangle 21"/>
          <p:cNvSpPr>
            <a:spLocks noChangeArrowheads="1"/>
          </p:cNvSpPr>
          <p:nvPr/>
        </p:nvSpPr>
        <p:spPr bwMode="auto">
          <a:xfrm>
            <a:off x="4578350" y="4959350"/>
            <a:ext cx="6588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400"/>
              <a:t>yes</a:t>
            </a:r>
            <a:endParaRPr lang="en-US" sz="2400" baseline="-25000">
              <a:sym typeface="Wingdings" pitchFamily="2" charset="2"/>
            </a:endParaRPr>
          </a:p>
        </p:txBody>
      </p:sp>
      <p:sp>
        <p:nvSpPr>
          <p:cNvPr id="8214" name="Rectangle 22"/>
          <p:cNvSpPr>
            <a:spLocks noChangeArrowheads="1"/>
          </p:cNvSpPr>
          <p:nvPr/>
        </p:nvSpPr>
        <p:spPr bwMode="auto">
          <a:xfrm>
            <a:off x="4556125" y="5895975"/>
            <a:ext cx="5238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400"/>
              <a:t>no</a:t>
            </a:r>
            <a:endParaRPr lang="en-US" sz="2400" baseline="-25000">
              <a:sym typeface="Wingdings" pitchFamily="2" charset="2"/>
            </a:endParaRPr>
          </a:p>
        </p:txBody>
      </p:sp>
      <p:sp>
        <p:nvSpPr>
          <p:cNvPr id="8215" name="Rectangle 23"/>
          <p:cNvSpPr>
            <a:spLocks noChangeArrowheads="1"/>
          </p:cNvSpPr>
          <p:nvPr/>
        </p:nvSpPr>
        <p:spPr bwMode="auto">
          <a:xfrm>
            <a:off x="4551363" y="6345238"/>
            <a:ext cx="5238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400"/>
              <a:t>no</a:t>
            </a:r>
            <a:endParaRPr lang="en-US" sz="2400" baseline="-25000">
              <a:sym typeface="Wingdings" pitchFamily="2" charset="2"/>
            </a:endParaRPr>
          </a:p>
        </p:txBody>
      </p:sp>
      <p:sp>
        <p:nvSpPr>
          <p:cNvPr id="8216" name="Rectangle 24"/>
          <p:cNvSpPr>
            <a:spLocks noChangeArrowheads="1"/>
          </p:cNvSpPr>
          <p:nvPr/>
        </p:nvSpPr>
        <p:spPr bwMode="auto">
          <a:xfrm>
            <a:off x="4567238" y="5437188"/>
            <a:ext cx="6588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400"/>
              <a:t>yes</a:t>
            </a:r>
            <a:endParaRPr lang="en-US" sz="2400" baseline="-25000">
              <a:sym typeface="Wingdings" pitchFamily="2" charset="2"/>
            </a:endParaRPr>
          </a:p>
        </p:txBody>
      </p:sp>
      <p:sp>
        <p:nvSpPr>
          <p:cNvPr id="8217" name="Rectangle 25"/>
          <p:cNvSpPr>
            <a:spLocks noChangeArrowheads="1"/>
          </p:cNvSpPr>
          <p:nvPr/>
        </p:nvSpPr>
        <p:spPr bwMode="auto">
          <a:xfrm>
            <a:off x="6134100" y="4029075"/>
            <a:ext cx="22145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r>
              <a:rPr lang="en-US" sz="2400">
                <a:solidFill>
                  <a:srgbClr val="FF0000"/>
                </a:solidFill>
              </a:rPr>
              <a:t>sulfur trioxide</a:t>
            </a:r>
            <a:endParaRPr lang="en-US" sz="2400" baseline="-25000">
              <a:solidFill>
                <a:srgbClr val="FF0000"/>
              </a:solidFill>
              <a:sym typeface="Wingdings" pitchFamily="2" charset="2"/>
            </a:endParaRPr>
          </a:p>
        </p:txBody>
      </p:sp>
      <p:sp>
        <p:nvSpPr>
          <p:cNvPr id="8218" name="Rectangle 26"/>
          <p:cNvSpPr>
            <a:spLocks noChangeArrowheads="1"/>
          </p:cNvSpPr>
          <p:nvPr/>
        </p:nvSpPr>
        <p:spPr bwMode="auto">
          <a:xfrm>
            <a:off x="6027738" y="4478338"/>
            <a:ext cx="24161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r>
              <a:rPr lang="en-US" sz="2400">
                <a:solidFill>
                  <a:srgbClr val="FF0000"/>
                </a:solidFill>
              </a:rPr>
              <a:t>tin (IV) bromide</a:t>
            </a:r>
            <a:endParaRPr lang="en-US" sz="2400" baseline="-25000">
              <a:solidFill>
                <a:srgbClr val="FF0000"/>
              </a:solidFill>
              <a:sym typeface="Wingdings" pitchFamily="2" charset="2"/>
            </a:endParaRPr>
          </a:p>
        </p:txBody>
      </p:sp>
      <p:sp>
        <p:nvSpPr>
          <p:cNvPr id="8219" name="Rectangle 27"/>
          <p:cNvSpPr>
            <a:spLocks noChangeArrowheads="1"/>
          </p:cNvSpPr>
          <p:nvPr/>
        </p:nvSpPr>
        <p:spPr bwMode="auto">
          <a:xfrm>
            <a:off x="5578475" y="4959350"/>
            <a:ext cx="33321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r>
              <a:rPr lang="en-US" sz="2400">
                <a:solidFill>
                  <a:srgbClr val="FF0000"/>
                </a:solidFill>
              </a:rPr>
              <a:t>potassium phosphate</a:t>
            </a:r>
            <a:endParaRPr lang="en-US" sz="2400" baseline="-25000">
              <a:solidFill>
                <a:srgbClr val="FF0000"/>
              </a:solidFill>
              <a:sym typeface="Wingdings" pitchFamily="2" charset="2"/>
            </a:endParaRPr>
          </a:p>
        </p:txBody>
      </p:sp>
      <p:sp>
        <p:nvSpPr>
          <p:cNvPr id="8220" name="Rectangle 28"/>
          <p:cNvSpPr>
            <a:spLocks noChangeArrowheads="1"/>
          </p:cNvSpPr>
          <p:nvPr/>
        </p:nvSpPr>
        <p:spPr bwMode="auto">
          <a:xfrm>
            <a:off x="5964238" y="5895975"/>
            <a:ext cx="25352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r>
              <a:rPr lang="en-US" sz="2400">
                <a:solidFill>
                  <a:srgbClr val="FF0000"/>
                </a:solidFill>
              </a:rPr>
              <a:t>carbon disulfide</a:t>
            </a:r>
            <a:endParaRPr lang="en-US" sz="2400" baseline="-25000">
              <a:solidFill>
                <a:srgbClr val="FF0000"/>
              </a:solidFill>
              <a:sym typeface="Wingdings" pitchFamily="2" charset="2"/>
            </a:endParaRPr>
          </a:p>
        </p:txBody>
      </p:sp>
      <p:sp>
        <p:nvSpPr>
          <p:cNvPr id="8221" name="Rectangle 29"/>
          <p:cNvSpPr>
            <a:spLocks noChangeArrowheads="1"/>
          </p:cNvSpPr>
          <p:nvPr/>
        </p:nvSpPr>
        <p:spPr bwMode="auto">
          <a:xfrm>
            <a:off x="5842000" y="6345238"/>
            <a:ext cx="27717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r>
              <a:rPr lang="en-US" sz="2400">
                <a:solidFill>
                  <a:srgbClr val="FF0000"/>
                </a:solidFill>
              </a:rPr>
              <a:t>copper (I) fluoride</a:t>
            </a:r>
            <a:endParaRPr lang="en-US" sz="2400" baseline="-25000">
              <a:solidFill>
                <a:srgbClr val="FF0000"/>
              </a:solidFill>
              <a:sym typeface="Wingdings" pitchFamily="2" charset="2"/>
            </a:endParaRPr>
          </a:p>
        </p:txBody>
      </p:sp>
      <p:sp>
        <p:nvSpPr>
          <p:cNvPr id="8222" name="Rectangle 30"/>
          <p:cNvSpPr>
            <a:spLocks noChangeArrowheads="1"/>
          </p:cNvSpPr>
          <p:nvPr/>
        </p:nvSpPr>
        <p:spPr bwMode="auto">
          <a:xfrm>
            <a:off x="5562600" y="5437188"/>
            <a:ext cx="33496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r>
              <a:rPr lang="en-US" sz="2400">
                <a:solidFill>
                  <a:srgbClr val="FF0000"/>
                </a:solidFill>
              </a:rPr>
              <a:t>ammonium hydroxide</a:t>
            </a:r>
            <a:endParaRPr lang="en-US" sz="2400" baseline="-25000">
              <a:solidFill>
                <a:srgbClr val="FF0000"/>
              </a:solidFill>
              <a:sym typeface="Wingdings" pitchFamily="2" charset="2"/>
            </a:endParaRPr>
          </a:p>
        </p:txBody>
      </p:sp>
      <p:sp>
        <p:nvSpPr>
          <p:cNvPr id="8223" name="Rectangle 31"/>
          <p:cNvSpPr>
            <a:spLocks noChangeArrowheads="1"/>
          </p:cNvSpPr>
          <p:nvPr/>
        </p:nvSpPr>
        <p:spPr bwMode="auto">
          <a:xfrm>
            <a:off x="1023938" y="4076700"/>
            <a:ext cx="958850" cy="417513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24" name="Rectangle 32"/>
          <p:cNvSpPr>
            <a:spLocks noChangeArrowheads="1"/>
          </p:cNvSpPr>
          <p:nvPr/>
        </p:nvSpPr>
        <p:spPr bwMode="auto">
          <a:xfrm>
            <a:off x="1171575" y="4505325"/>
            <a:ext cx="958850" cy="417513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25" name="Rectangle 33"/>
          <p:cNvSpPr>
            <a:spLocks noChangeArrowheads="1"/>
          </p:cNvSpPr>
          <p:nvPr/>
        </p:nvSpPr>
        <p:spPr bwMode="auto">
          <a:xfrm>
            <a:off x="1149350" y="5002213"/>
            <a:ext cx="958850" cy="417512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26" name="Rectangle 34"/>
          <p:cNvSpPr>
            <a:spLocks noChangeArrowheads="1"/>
          </p:cNvSpPr>
          <p:nvPr/>
        </p:nvSpPr>
        <p:spPr bwMode="auto">
          <a:xfrm>
            <a:off x="1387475" y="5476875"/>
            <a:ext cx="608013" cy="417513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27" name="Rectangle 35"/>
          <p:cNvSpPr>
            <a:spLocks noChangeArrowheads="1"/>
          </p:cNvSpPr>
          <p:nvPr/>
        </p:nvSpPr>
        <p:spPr bwMode="auto">
          <a:xfrm>
            <a:off x="1025525" y="5962650"/>
            <a:ext cx="958850" cy="417513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28" name="Rectangle 36"/>
          <p:cNvSpPr>
            <a:spLocks noChangeArrowheads="1"/>
          </p:cNvSpPr>
          <p:nvPr/>
        </p:nvSpPr>
        <p:spPr bwMode="auto">
          <a:xfrm>
            <a:off x="1171575" y="6384925"/>
            <a:ext cx="958850" cy="417513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2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2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82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82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2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82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82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82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82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82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82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82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82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82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82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82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82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82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82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82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82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82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82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82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82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82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82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82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62" dur="500"/>
                                        <p:tgtEl>
                                          <p:spTgt spid="82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5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65" dur="500"/>
                                        <p:tgtEl>
                                          <p:spTgt spid="82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5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68" dur="500"/>
                                        <p:tgtEl>
                                          <p:spTgt spid="82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5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71" dur="500"/>
                                        <p:tgtEl>
                                          <p:spTgt spid="82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5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74" dur="500"/>
                                        <p:tgtEl>
                                          <p:spTgt spid="82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5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77" dur="500"/>
                                        <p:tgtEl>
                                          <p:spTgt spid="82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82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82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82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82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82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82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82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82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82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82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82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82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82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82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82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82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82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82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500" fill="hold"/>
                                        <p:tgtEl>
                                          <p:spTgt spid="82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500" fill="hold"/>
                                        <p:tgtEl>
                                          <p:spTgt spid="82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3" dur="500" fill="hold"/>
                                        <p:tgtEl>
                                          <p:spTgt spid="82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500" fill="hold"/>
                                        <p:tgtEl>
                                          <p:spTgt spid="82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500" fill="hold"/>
                                        <p:tgtEl>
                                          <p:spTgt spid="82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500" fill="hold"/>
                                        <p:tgtEl>
                                          <p:spTgt spid="82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1" dur="500" fill="hold"/>
                                        <p:tgtEl>
                                          <p:spTgt spid="82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500" fill="hold"/>
                                        <p:tgtEl>
                                          <p:spTgt spid="82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500" fill="hold"/>
                                        <p:tgtEl>
                                          <p:spTgt spid="82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500" fill="hold"/>
                                        <p:tgtEl>
                                          <p:spTgt spid="82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9" dur="500" fill="hold"/>
                                        <p:tgtEl>
                                          <p:spTgt spid="82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500" fill="hold"/>
                                        <p:tgtEl>
                                          <p:spTgt spid="82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500" fill="hold"/>
                                        <p:tgtEl>
                                          <p:spTgt spid="82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500" fill="hold"/>
                                        <p:tgtEl>
                                          <p:spTgt spid="82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7" dur="500" fill="hold"/>
                                        <p:tgtEl>
                                          <p:spTgt spid="82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500" fill="hold"/>
                                        <p:tgtEl>
                                          <p:spTgt spid="82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500" fill="hold"/>
                                        <p:tgtEl>
                                          <p:spTgt spid="82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0" dur="500" fill="hold"/>
                                        <p:tgtEl>
                                          <p:spTgt spid="82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5" dur="500" fill="hold"/>
                                        <p:tgtEl>
                                          <p:spTgt spid="82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500" fill="hold"/>
                                        <p:tgtEl>
                                          <p:spTgt spid="82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7" dur="500" fill="hold"/>
                                        <p:tgtEl>
                                          <p:spTgt spid="82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500" fill="hold"/>
                                        <p:tgtEl>
                                          <p:spTgt spid="82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3" dur="500" fill="hold"/>
                                        <p:tgtEl>
                                          <p:spTgt spid="82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500" fill="hold"/>
                                        <p:tgtEl>
                                          <p:spTgt spid="82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5" dur="500" fill="hold"/>
                                        <p:tgtEl>
                                          <p:spTgt spid="82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6" dur="500" fill="hold"/>
                                        <p:tgtEl>
                                          <p:spTgt spid="82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05" grpId="0"/>
      <p:bldP spid="8206" grpId="0"/>
      <p:bldP spid="8207" grpId="0"/>
      <p:bldP spid="8208" grpId="0"/>
      <p:bldP spid="8209" grpId="0"/>
      <p:bldP spid="8210" grpId="0"/>
      <p:bldP spid="8211" grpId="0"/>
      <p:bldP spid="8212" grpId="0"/>
      <p:bldP spid="8213" grpId="0"/>
      <p:bldP spid="8214" grpId="0"/>
      <p:bldP spid="8215" grpId="0"/>
      <p:bldP spid="8216" grpId="0"/>
      <p:bldP spid="8217" grpId="0"/>
      <p:bldP spid="8218" grpId="0"/>
      <p:bldP spid="8219" grpId="0"/>
      <p:bldP spid="8220" grpId="0"/>
      <p:bldP spid="8221" grpId="0"/>
      <p:bldP spid="8222" grpId="0"/>
      <p:bldP spid="8223" grpId="0" animBg="1"/>
      <p:bldP spid="8224" grpId="0" animBg="1"/>
      <p:bldP spid="8225" grpId="0" animBg="1"/>
      <p:bldP spid="8226" grpId="0" animBg="1"/>
      <p:bldP spid="8227" grpId="0" animBg="1"/>
      <p:bldP spid="8228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6"/>
          <p:cNvSpPr>
            <a:spLocks noChangeArrowheads="1"/>
          </p:cNvSpPr>
          <p:nvPr/>
        </p:nvSpPr>
        <p:spPr bwMode="auto">
          <a:xfrm>
            <a:off x="1339850" y="381000"/>
            <a:ext cx="6375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800" u="sng">
                <a:solidFill>
                  <a:srgbClr val="A50021"/>
                </a:solidFill>
              </a:rPr>
              <a:t>Traditional System of Nomenclature</a:t>
            </a:r>
            <a:r>
              <a:rPr lang="en-US" sz="2800">
                <a:solidFill>
                  <a:srgbClr val="A50021"/>
                </a:solidFill>
              </a:rPr>
              <a:t> </a:t>
            </a:r>
          </a:p>
        </p:txBody>
      </p:sp>
      <p:sp>
        <p:nvSpPr>
          <p:cNvPr id="34819" name="Rectangle 7"/>
          <p:cNvSpPr>
            <a:spLocks noChangeArrowheads="1"/>
          </p:cNvSpPr>
          <p:nvPr/>
        </p:nvSpPr>
        <p:spPr bwMode="auto">
          <a:xfrm>
            <a:off x="666750" y="1039813"/>
            <a:ext cx="7945438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800" b="0">
                <a:solidFill>
                  <a:srgbClr val="A50021"/>
                </a:solidFill>
              </a:rPr>
              <a:t>…used historically (and still some today) to name</a:t>
            </a:r>
          </a:p>
          <a:p>
            <a:r>
              <a:rPr lang="en-US" sz="2800" b="0">
                <a:solidFill>
                  <a:srgbClr val="A50021"/>
                </a:solidFill>
              </a:rPr>
              <a:t>    compounds w/multiple-charge cations</a:t>
            </a:r>
            <a:r>
              <a:rPr lang="en-US" sz="2800">
                <a:solidFill>
                  <a:srgbClr val="A50021"/>
                </a:solidFill>
              </a:rPr>
              <a:t> </a:t>
            </a:r>
          </a:p>
        </p:txBody>
      </p:sp>
      <p:sp>
        <p:nvSpPr>
          <p:cNvPr id="73736" name="Rectangle 8"/>
          <p:cNvSpPr>
            <a:spLocks noChangeArrowheads="1"/>
          </p:cNvSpPr>
          <p:nvPr/>
        </p:nvSpPr>
        <p:spPr bwMode="auto">
          <a:xfrm>
            <a:off x="762000" y="4425950"/>
            <a:ext cx="21113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800" b="0">
                <a:solidFill>
                  <a:srgbClr val="A50021"/>
                </a:solidFill>
              </a:rPr>
              <a:t>To use:	</a:t>
            </a:r>
            <a:r>
              <a:rPr lang="en-US" sz="2800">
                <a:solidFill>
                  <a:srgbClr val="A50021"/>
                </a:solidFill>
              </a:rPr>
              <a:t> </a:t>
            </a:r>
          </a:p>
        </p:txBody>
      </p:sp>
      <p:sp>
        <p:nvSpPr>
          <p:cNvPr id="73737" name="Rectangle 9"/>
          <p:cNvSpPr>
            <a:spLocks noChangeArrowheads="1"/>
          </p:cNvSpPr>
          <p:nvPr/>
        </p:nvSpPr>
        <p:spPr bwMode="auto">
          <a:xfrm>
            <a:off x="2132013" y="4411663"/>
            <a:ext cx="44386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800" b="0">
                <a:solidFill>
                  <a:srgbClr val="A50021"/>
                </a:solidFill>
              </a:rPr>
              <a:t>1. Use Latin root of cation.</a:t>
            </a:r>
            <a:r>
              <a:rPr lang="en-US" sz="2800">
                <a:solidFill>
                  <a:srgbClr val="A50021"/>
                </a:solidFill>
              </a:rPr>
              <a:t> </a:t>
            </a:r>
          </a:p>
        </p:txBody>
      </p:sp>
      <p:sp>
        <p:nvSpPr>
          <p:cNvPr id="73738" name="Rectangle 10"/>
          <p:cNvSpPr>
            <a:spLocks noChangeArrowheads="1"/>
          </p:cNvSpPr>
          <p:nvPr/>
        </p:nvSpPr>
        <p:spPr bwMode="auto">
          <a:xfrm>
            <a:off x="2151063" y="4992688"/>
            <a:ext cx="5942012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800" b="0">
                <a:solidFill>
                  <a:srgbClr val="A50021"/>
                </a:solidFill>
              </a:rPr>
              <a:t>2. Use </a:t>
            </a:r>
            <a:r>
              <a:rPr lang="en-US" sz="2800" i="1">
                <a:solidFill>
                  <a:srgbClr val="A50021"/>
                </a:solidFill>
              </a:rPr>
              <a:t>-ic</a:t>
            </a:r>
            <a:r>
              <a:rPr lang="en-US" sz="2800" b="0">
                <a:solidFill>
                  <a:srgbClr val="A50021"/>
                </a:solidFill>
              </a:rPr>
              <a:t> ending for higher charge;</a:t>
            </a:r>
          </a:p>
          <a:p>
            <a:r>
              <a:rPr lang="en-US" sz="2800" b="0">
                <a:solidFill>
                  <a:srgbClr val="A50021"/>
                </a:solidFill>
              </a:rPr>
              <a:t>          </a:t>
            </a:r>
            <a:r>
              <a:rPr lang="en-US" sz="2800" i="1">
                <a:solidFill>
                  <a:srgbClr val="A50021"/>
                </a:solidFill>
              </a:rPr>
              <a:t>-ous</a:t>
            </a:r>
            <a:r>
              <a:rPr lang="en-US" sz="2800" b="0">
                <a:solidFill>
                  <a:srgbClr val="A50021"/>
                </a:solidFill>
              </a:rPr>
              <a:t> ending for lower charge. </a:t>
            </a:r>
          </a:p>
        </p:txBody>
      </p:sp>
      <p:sp>
        <p:nvSpPr>
          <p:cNvPr id="73739" name="Rectangle 11"/>
          <p:cNvSpPr>
            <a:spLocks noChangeArrowheads="1"/>
          </p:cNvSpPr>
          <p:nvPr/>
        </p:nvSpPr>
        <p:spPr bwMode="auto">
          <a:xfrm>
            <a:off x="2146300" y="5953125"/>
            <a:ext cx="612298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800" b="0">
                <a:solidFill>
                  <a:srgbClr val="A50021"/>
                </a:solidFill>
              </a:rPr>
              <a:t>3. Then say name of anion, as usual.</a:t>
            </a:r>
            <a:r>
              <a:rPr lang="en-US" sz="2800">
                <a:solidFill>
                  <a:srgbClr val="A50021"/>
                </a:solidFill>
              </a:rPr>
              <a:t> </a:t>
            </a:r>
          </a:p>
        </p:txBody>
      </p:sp>
      <p:grpSp>
        <p:nvGrpSpPr>
          <p:cNvPr id="2" name="Group 12"/>
          <p:cNvGrpSpPr>
            <a:grpSpLocks/>
          </p:cNvGrpSpPr>
          <p:nvPr/>
        </p:nvGrpSpPr>
        <p:grpSpPr bwMode="auto">
          <a:xfrm>
            <a:off x="1876425" y="2025650"/>
            <a:ext cx="5572125" cy="2168525"/>
            <a:chOff x="691" y="2271"/>
            <a:chExt cx="4424" cy="1720"/>
          </a:xfrm>
        </p:grpSpPr>
        <p:sp>
          <p:nvSpPr>
            <p:cNvPr id="34830" name="Rectangle 13"/>
            <p:cNvSpPr>
              <a:spLocks noChangeArrowheads="1"/>
            </p:cNvSpPr>
            <p:nvPr/>
          </p:nvSpPr>
          <p:spPr bwMode="auto">
            <a:xfrm>
              <a:off x="1428" y="3008"/>
              <a:ext cx="246" cy="983"/>
            </a:xfrm>
            <a:prstGeom prst="rect">
              <a:avLst/>
            </a:prstGeom>
            <a:solidFill>
              <a:srgbClr val="A50021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831" name="Rectangle 14"/>
            <p:cNvSpPr>
              <a:spLocks noChangeArrowheads="1"/>
            </p:cNvSpPr>
            <p:nvPr/>
          </p:nvSpPr>
          <p:spPr bwMode="auto">
            <a:xfrm>
              <a:off x="1674" y="3008"/>
              <a:ext cx="246" cy="983"/>
            </a:xfrm>
            <a:prstGeom prst="rect">
              <a:avLst/>
            </a:prstGeom>
            <a:solidFill>
              <a:srgbClr val="A50021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832" name="Rectangle 15"/>
            <p:cNvSpPr>
              <a:spLocks noChangeArrowheads="1"/>
            </p:cNvSpPr>
            <p:nvPr/>
          </p:nvSpPr>
          <p:spPr bwMode="auto">
            <a:xfrm>
              <a:off x="1920" y="3008"/>
              <a:ext cx="246" cy="983"/>
            </a:xfrm>
            <a:prstGeom prst="rect">
              <a:avLst/>
            </a:prstGeom>
            <a:solidFill>
              <a:srgbClr val="A50021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833" name="Rectangle 16"/>
            <p:cNvSpPr>
              <a:spLocks noChangeArrowheads="1"/>
            </p:cNvSpPr>
            <p:nvPr/>
          </p:nvSpPr>
          <p:spPr bwMode="auto">
            <a:xfrm>
              <a:off x="2166" y="3008"/>
              <a:ext cx="245" cy="983"/>
            </a:xfrm>
            <a:prstGeom prst="rect">
              <a:avLst/>
            </a:prstGeom>
            <a:solidFill>
              <a:srgbClr val="A50021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834" name="Rectangle 17"/>
            <p:cNvSpPr>
              <a:spLocks noChangeArrowheads="1"/>
            </p:cNvSpPr>
            <p:nvPr/>
          </p:nvSpPr>
          <p:spPr bwMode="auto">
            <a:xfrm>
              <a:off x="937" y="2517"/>
              <a:ext cx="246" cy="1474"/>
            </a:xfrm>
            <a:prstGeom prst="rect">
              <a:avLst/>
            </a:prstGeom>
            <a:solidFill>
              <a:srgbClr val="C0C0C0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835" name="Rectangle 18"/>
            <p:cNvSpPr>
              <a:spLocks noChangeArrowheads="1"/>
            </p:cNvSpPr>
            <p:nvPr/>
          </p:nvSpPr>
          <p:spPr bwMode="auto">
            <a:xfrm>
              <a:off x="691" y="2271"/>
              <a:ext cx="246" cy="1720"/>
            </a:xfrm>
            <a:prstGeom prst="rect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836" name="Rectangle 19"/>
            <p:cNvSpPr>
              <a:spLocks noChangeArrowheads="1"/>
            </p:cNvSpPr>
            <p:nvPr/>
          </p:nvSpPr>
          <p:spPr bwMode="auto">
            <a:xfrm>
              <a:off x="2411" y="3008"/>
              <a:ext cx="246" cy="983"/>
            </a:xfrm>
            <a:prstGeom prst="rect">
              <a:avLst/>
            </a:prstGeom>
            <a:solidFill>
              <a:srgbClr val="A50021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837" name="Rectangle 20"/>
            <p:cNvSpPr>
              <a:spLocks noChangeArrowheads="1"/>
            </p:cNvSpPr>
            <p:nvPr/>
          </p:nvSpPr>
          <p:spPr bwMode="auto">
            <a:xfrm>
              <a:off x="2657" y="3008"/>
              <a:ext cx="246" cy="983"/>
            </a:xfrm>
            <a:prstGeom prst="rect">
              <a:avLst/>
            </a:prstGeom>
            <a:solidFill>
              <a:srgbClr val="A50021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838" name="Rectangle 21"/>
            <p:cNvSpPr>
              <a:spLocks noChangeArrowheads="1"/>
            </p:cNvSpPr>
            <p:nvPr/>
          </p:nvSpPr>
          <p:spPr bwMode="auto">
            <a:xfrm>
              <a:off x="3395" y="3008"/>
              <a:ext cx="245" cy="737"/>
            </a:xfrm>
            <a:prstGeom prst="rect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839" name="Rectangle 22"/>
            <p:cNvSpPr>
              <a:spLocks noChangeArrowheads="1"/>
            </p:cNvSpPr>
            <p:nvPr/>
          </p:nvSpPr>
          <p:spPr bwMode="auto">
            <a:xfrm>
              <a:off x="3640" y="2517"/>
              <a:ext cx="246" cy="1228"/>
            </a:xfrm>
            <a:prstGeom prst="rect">
              <a:avLst/>
            </a:prstGeom>
            <a:solidFill>
              <a:srgbClr val="C0C0C0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840" name="Rectangle 23"/>
            <p:cNvSpPr>
              <a:spLocks noChangeArrowheads="1"/>
            </p:cNvSpPr>
            <p:nvPr/>
          </p:nvSpPr>
          <p:spPr bwMode="auto">
            <a:xfrm>
              <a:off x="3886" y="2517"/>
              <a:ext cx="246" cy="1228"/>
            </a:xfrm>
            <a:prstGeom prst="rect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841" name="Rectangle 24"/>
            <p:cNvSpPr>
              <a:spLocks noChangeArrowheads="1"/>
            </p:cNvSpPr>
            <p:nvPr/>
          </p:nvSpPr>
          <p:spPr bwMode="auto">
            <a:xfrm>
              <a:off x="4132" y="2517"/>
              <a:ext cx="246" cy="1228"/>
            </a:xfrm>
            <a:prstGeom prst="rect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842" name="Rectangle 25"/>
            <p:cNvSpPr>
              <a:spLocks noChangeArrowheads="1"/>
            </p:cNvSpPr>
            <p:nvPr/>
          </p:nvSpPr>
          <p:spPr bwMode="auto">
            <a:xfrm>
              <a:off x="4378" y="2517"/>
              <a:ext cx="245" cy="1228"/>
            </a:xfrm>
            <a:prstGeom prst="rect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843" name="Rectangle 26"/>
            <p:cNvSpPr>
              <a:spLocks noChangeArrowheads="1"/>
            </p:cNvSpPr>
            <p:nvPr/>
          </p:nvSpPr>
          <p:spPr bwMode="auto">
            <a:xfrm>
              <a:off x="4623" y="2517"/>
              <a:ext cx="246" cy="1228"/>
            </a:xfrm>
            <a:prstGeom prst="rect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844" name="Rectangle 27"/>
            <p:cNvSpPr>
              <a:spLocks noChangeArrowheads="1"/>
            </p:cNvSpPr>
            <p:nvPr/>
          </p:nvSpPr>
          <p:spPr bwMode="auto">
            <a:xfrm>
              <a:off x="4869" y="2517"/>
              <a:ext cx="246" cy="1228"/>
            </a:xfrm>
            <a:prstGeom prst="rect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845" name="Rectangle 28"/>
            <p:cNvSpPr>
              <a:spLocks noChangeArrowheads="1"/>
            </p:cNvSpPr>
            <p:nvPr/>
          </p:nvSpPr>
          <p:spPr bwMode="auto">
            <a:xfrm>
              <a:off x="3149" y="3008"/>
              <a:ext cx="246" cy="737"/>
            </a:xfrm>
            <a:prstGeom prst="rect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846" name="Rectangle 29"/>
            <p:cNvSpPr>
              <a:spLocks noChangeArrowheads="1"/>
            </p:cNvSpPr>
            <p:nvPr/>
          </p:nvSpPr>
          <p:spPr bwMode="auto">
            <a:xfrm>
              <a:off x="2903" y="3008"/>
              <a:ext cx="246" cy="737"/>
            </a:xfrm>
            <a:prstGeom prst="rect">
              <a:avLst/>
            </a:prstGeom>
            <a:solidFill>
              <a:srgbClr val="A50021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847" name="Rectangle 30"/>
            <p:cNvSpPr>
              <a:spLocks noChangeArrowheads="1"/>
            </p:cNvSpPr>
            <p:nvPr/>
          </p:nvSpPr>
          <p:spPr bwMode="auto">
            <a:xfrm>
              <a:off x="937" y="3008"/>
              <a:ext cx="4178" cy="246"/>
            </a:xfrm>
            <a:prstGeom prst="rect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848" name="Rectangle 31"/>
            <p:cNvSpPr>
              <a:spLocks noChangeArrowheads="1"/>
            </p:cNvSpPr>
            <p:nvPr/>
          </p:nvSpPr>
          <p:spPr bwMode="auto">
            <a:xfrm>
              <a:off x="691" y="3254"/>
              <a:ext cx="4424" cy="245"/>
            </a:xfrm>
            <a:prstGeom prst="rect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849" name="Rectangle 32"/>
            <p:cNvSpPr>
              <a:spLocks noChangeArrowheads="1"/>
            </p:cNvSpPr>
            <p:nvPr/>
          </p:nvSpPr>
          <p:spPr bwMode="auto">
            <a:xfrm>
              <a:off x="937" y="3499"/>
              <a:ext cx="4178" cy="246"/>
            </a:xfrm>
            <a:prstGeom prst="rect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850" name="Rectangle 33"/>
            <p:cNvSpPr>
              <a:spLocks noChangeArrowheads="1"/>
            </p:cNvSpPr>
            <p:nvPr/>
          </p:nvSpPr>
          <p:spPr bwMode="auto">
            <a:xfrm>
              <a:off x="3640" y="2762"/>
              <a:ext cx="1475" cy="246"/>
            </a:xfrm>
            <a:prstGeom prst="rect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851" name="Rectangle 34"/>
            <p:cNvSpPr>
              <a:spLocks noChangeArrowheads="1"/>
            </p:cNvSpPr>
            <p:nvPr/>
          </p:nvSpPr>
          <p:spPr bwMode="auto">
            <a:xfrm>
              <a:off x="691" y="2271"/>
              <a:ext cx="246" cy="246"/>
            </a:xfrm>
            <a:prstGeom prst="rect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852" name="Rectangle 35"/>
            <p:cNvSpPr>
              <a:spLocks noChangeArrowheads="1"/>
            </p:cNvSpPr>
            <p:nvPr/>
          </p:nvSpPr>
          <p:spPr bwMode="auto">
            <a:xfrm>
              <a:off x="691" y="2517"/>
              <a:ext cx="492" cy="245"/>
            </a:xfrm>
            <a:prstGeom prst="rect">
              <a:avLst/>
            </a:prstGeom>
            <a:solidFill>
              <a:srgbClr val="C0C0C0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853" name="Rectangle 36"/>
            <p:cNvSpPr>
              <a:spLocks noChangeArrowheads="1"/>
            </p:cNvSpPr>
            <p:nvPr/>
          </p:nvSpPr>
          <p:spPr bwMode="auto">
            <a:xfrm>
              <a:off x="1183" y="3008"/>
              <a:ext cx="245" cy="983"/>
            </a:xfrm>
            <a:prstGeom prst="rect">
              <a:avLst/>
            </a:prstGeom>
            <a:solidFill>
              <a:srgbClr val="A50021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854" name="Rectangle 37"/>
            <p:cNvSpPr>
              <a:spLocks noChangeArrowheads="1"/>
            </p:cNvSpPr>
            <p:nvPr/>
          </p:nvSpPr>
          <p:spPr bwMode="auto">
            <a:xfrm>
              <a:off x="691" y="3008"/>
              <a:ext cx="246" cy="983"/>
            </a:xfrm>
            <a:prstGeom prst="rect">
              <a:avLst/>
            </a:prstGeom>
            <a:solidFill>
              <a:srgbClr val="C0C0C0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855" name="Rectangle 38"/>
            <p:cNvSpPr>
              <a:spLocks noChangeArrowheads="1"/>
            </p:cNvSpPr>
            <p:nvPr/>
          </p:nvSpPr>
          <p:spPr bwMode="auto">
            <a:xfrm>
              <a:off x="691" y="3745"/>
              <a:ext cx="246" cy="246"/>
            </a:xfrm>
            <a:prstGeom prst="rect">
              <a:avLst/>
            </a:prstGeom>
            <a:solidFill>
              <a:srgbClr val="C0C0C0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856" name="Rectangle 39"/>
            <p:cNvSpPr>
              <a:spLocks noChangeArrowheads="1"/>
            </p:cNvSpPr>
            <p:nvPr/>
          </p:nvSpPr>
          <p:spPr bwMode="auto">
            <a:xfrm>
              <a:off x="4869" y="2271"/>
              <a:ext cx="246" cy="246"/>
            </a:xfrm>
            <a:prstGeom prst="rect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857" name="Rectangle 40"/>
            <p:cNvSpPr>
              <a:spLocks noChangeArrowheads="1"/>
            </p:cNvSpPr>
            <p:nvPr/>
          </p:nvSpPr>
          <p:spPr bwMode="auto">
            <a:xfrm>
              <a:off x="691" y="3745"/>
              <a:ext cx="246" cy="246"/>
            </a:xfrm>
            <a:prstGeom prst="rect">
              <a:avLst/>
            </a:prstGeom>
            <a:solidFill>
              <a:srgbClr val="C0C0C0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858" name="Rectangle 41"/>
            <p:cNvSpPr>
              <a:spLocks noChangeArrowheads="1"/>
            </p:cNvSpPr>
            <p:nvPr/>
          </p:nvSpPr>
          <p:spPr bwMode="auto">
            <a:xfrm>
              <a:off x="937" y="3745"/>
              <a:ext cx="246" cy="246"/>
            </a:xfrm>
            <a:prstGeom prst="rect">
              <a:avLst/>
            </a:prstGeom>
            <a:solidFill>
              <a:srgbClr val="C0C0C0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859" name="Rectangle 42"/>
            <p:cNvSpPr>
              <a:spLocks noChangeArrowheads="1"/>
            </p:cNvSpPr>
            <p:nvPr/>
          </p:nvSpPr>
          <p:spPr bwMode="auto">
            <a:xfrm>
              <a:off x="937" y="3499"/>
              <a:ext cx="246" cy="246"/>
            </a:xfrm>
            <a:prstGeom prst="rect">
              <a:avLst/>
            </a:prstGeom>
            <a:solidFill>
              <a:srgbClr val="C0C0C0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860" name="Rectangle 43"/>
            <p:cNvSpPr>
              <a:spLocks noChangeArrowheads="1"/>
            </p:cNvSpPr>
            <p:nvPr/>
          </p:nvSpPr>
          <p:spPr bwMode="auto">
            <a:xfrm>
              <a:off x="691" y="3254"/>
              <a:ext cx="246" cy="245"/>
            </a:xfrm>
            <a:prstGeom prst="rect">
              <a:avLst/>
            </a:prstGeom>
            <a:solidFill>
              <a:srgbClr val="C0C0C0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861" name="Rectangle 44"/>
            <p:cNvSpPr>
              <a:spLocks noChangeArrowheads="1"/>
            </p:cNvSpPr>
            <p:nvPr/>
          </p:nvSpPr>
          <p:spPr bwMode="auto">
            <a:xfrm>
              <a:off x="937" y="3008"/>
              <a:ext cx="246" cy="246"/>
            </a:xfrm>
            <a:prstGeom prst="rect">
              <a:avLst/>
            </a:prstGeom>
            <a:solidFill>
              <a:srgbClr val="C0C0C0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862" name="Rectangle 45"/>
            <p:cNvSpPr>
              <a:spLocks noChangeArrowheads="1"/>
            </p:cNvSpPr>
            <p:nvPr/>
          </p:nvSpPr>
          <p:spPr bwMode="auto">
            <a:xfrm>
              <a:off x="691" y="2762"/>
              <a:ext cx="246" cy="246"/>
            </a:xfrm>
            <a:prstGeom prst="rect">
              <a:avLst/>
            </a:prstGeom>
            <a:solidFill>
              <a:srgbClr val="C0C0C0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863" name="Rectangle 46"/>
            <p:cNvSpPr>
              <a:spLocks noChangeArrowheads="1"/>
            </p:cNvSpPr>
            <p:nvPr/>
          </p:nvSpPr>
          <p:spPr bwMode="auto">
            <a:xfrm>
              <a:off x="937" y="2517"/>
              <a:ext cx="246" cy="245"/>
            </a:xfrm>
            <a:prstGeom prst="rect">
              <a:avLst/>
            </a:prstGeom>
            <a:solidFill>
              <a:srgbClr val="C0C0C0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864" name="Rectangle 47"/>
            <p:cNvSpPr>
              <a:spLocks noChangeArrowheads="1"/>
            </p:cNvSpPr>
            <p:nvPr/>
          </p:nvSpPr>
          <p:spPr bwMode="auto">
            <a:xfrm>
              <a:off x="691" y="3499"/>
              <a:ext cx="246" cy="246"/>
            </a:xfrm>
            <a:prstGeom prst="rect">
              <a:avLst/>
            </a:prstGeom>
            <a:solidFill>
              <a:srgbClr val="C0C0C0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865" name="Rectangle 48"/>
            <p:cNvSpPr>
              <a:spLocks noChangeArrowheads="1"/>
            </p:cNvSpPr>
            <p:nvPr/>
          </p:nvSpPr>
          <p:spPr bwMode="auto">
            <a:xfrm>
              <a:off x="937" y="3254"/>
              <a:ext cx="246" cy="245"/>
            </a:xfrm>
            <a:prstGeom prst="rect">
              <a:avLst/>
            </a:prstGeom>
            <a:solidFill>
              <a:srgbClr val="C0C0C0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866" name="Rectangle 49"/>
            <p:cNvSpPr>
              <a:spLocks noChangeArrowheads="1"/>
            </p:cNvSpPr>
            <p:nvPr/>
          </p:nvSpPr>
          <p:spPr bwMode="auto">
            <a:xfrm>
              <a:off x="691" y="3008"/>
              <a:ext cx="246" cy="246"/>
            </a:xfrm>
            <a:prstGeom prst="rect">
              <a:avLst/>
            </a:prstGeom>
            <a:solidFill>
              <a:srgbClr val="C0C0C0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867" name="Rectangle 50"/>
            <p:cNvSpPr>
              <a:spLocks noChangeArrowheads="1"/>
            </p:cNvSpPr>
            <p:nvPr/>
          </p:nvSpPr>
          <p:spPr bwMode="auto">
            <a:xfrm>
              <a:off x="937" y="2762"/>
              <a:ext cx="246" cy="246"/>
            </a:xfrm>
            <a:prstGeom prst="rect">
              <a:avLst/>
            </a:prstGeom>
            <a:solidFill>
              <a:srgbClr val="C0C0C0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868" name="Rectangle 51"/>
            <p:cNvSpPr>
              <a:spLocks noChangeArrowheads="1"/>
            </p:cNvSpPr>
            <p:nvPr/>
          </p:nvSpPr>
          <p:spPr bwMode="auto">
            <a:xfrm>
              <a:off x="691" y="2517"/>
              <a:ext cx="246" cy="245"/>
            </a:xfrm>
            <a:prstGeom prst="rect">
              <a:avLst/>
            </a:prstGeom>
            <a:solidFill>
              <a:srgbClr val="C0C0C0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869" name="Rectangle 52"/>
            <p:cNvSpPr>
              <a:spLocks noChangeArrowheads="1"/>
            </p:cNvSpPr>
            <p:nvPr/>
          </p:nvSpPr>
          <p:spPr bwMode="auto">
            <a:xfrm>
              <a:off x="3640" y="2517"/>
              <a:ext cx="246" cy="245"/>
            </a:xfrm>
            <a:prstGeom prst="rect">
              <a:avLst/>
            </a:prstGeom>
            <a:solidFill>
              <a:srgbClr val="C0C0C0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870" name="Rectangle 53"/>
            <p:cNvSpPr>
              <a:spLocks noChangeArrowheads="1"/>
            </p:cNvSpPr>
            <p:nvPr/>
          </p:nvSpPr>
          <p:spPr bwMode="auto">
            <a:xfrm>
              <a:off x="3640" y="2762"/>
              <a:ext cx="246" cy="246"/>
            </a:xfrm>
            <a:prstGeom prst="rect">
              <a:avLst/>
            </a:prstGeom>
            <a:solidFill>
              <a:srgbClr val="C0C0C0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871" name="Rectangle 54"/>
            <p:cNvSpPr>
              <a:spLocks noChangeArrowheads="1"/>
            </p:cNvSpPr>
            <p:nvPr/>
          </p:nvSpPr>
          <p:spPr bwMode="auto">
            <a:xfrm>
              <a:off x="3886" y="2762"/>
              <a:ext cx="246" cy="246"/>
            </a:xfrm>
            <a:prstGeom prst="rect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872" name="Rectangle 55"/>
            <p:cNvSpPr>
              <a:spLocks noChangeArrowheads="1"/>
            </p:cNvSpPr>
            <p:nvPr/>
          </p:nvSpPr>
          <p:spPr bwMode="auto">
            <a:xfrm>
              <a:off x="3640" y="3008"/>
              <a:ext cx="246" cy="246"/>
            </a:xfrm>
            <a:prstGeom prst="rect">
              <a:avLst/>
            </a:prstGeom>
            <a:solidFill>
              <a:srgbClr val="C0C0C0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873" name="Rectangle 56"/>
            <p:cNvSpPr>
              <a:spLocks noChangeArrowheads="1"/>
            </p:cNvSpPr>
            <p:nvPr/>
          </p:nvSpPr>
          <p:spPr bwMode="auto">
            <a:xfrm>
              <a:off x="3640" y="3254"/>
              <a:ext cx="246" cy="245"/>
            </a:xfrm>
            <a:prstGeom prst="rect">
              <a:avLst/>
            </a:prstGeom>
            <a:solidFill>
              <a:srgbClr val="C0C0C0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874" name="Rectangle 57"/>
            <p:cNvSpPr>
              <a:spLocks noChangeArrowheads="1"/>
            </p:cNvSpPr>
            <p:nvPr/>
          </p:nvSpPr>
          <p:spPr bwMode="auto">
            <a:xfrm>
              <a:off x="3640" y="3499"/>
              <a:ext cx="246" cy="246"/>
            </a:xfrm>
            <a:prstGeom prst="rect">
              <a:avLst/>
            </a:prstGeom>
            <a:solidFill>
              <a:srgbClr val="C0C0C0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875" name="Rectangle 58"/>
            <p:cNvSpPr>
              <a:spLocks noChangeArrowheads="1"/>
            </p:cNvSpPr>
            <p:nvPr/>
          </p:nvSpPr>
          <p:spPr bwMode="auto">
            <a:xfrm>
              <a:off x="3886" y="3008"/>
              <a:ext cx="246" cy="246"/>
            </a:xfrm>
            <a:prstGeom prst="rect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876" name="Rectangle 59"/>
            <p:cNvSpPr>
              <a:spLocks noChangeArrowheads="1"/>
            </p:cNvSpPr>
            <p:nvPr/>
          </p:nvSpPr>
          <p:spPr bwMode="auto">
            <a:xfrm>
              <a:off x="3886" y="3254"/>
              <a:ext cx="246" cy="245"/>
            </a:xfrm>
            <a:prstGeom prst="rect">
              <a:avLst/>
            </a:prstGeom>
            <a:solidFill>
              <a:srgbClr val="A50021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877" name="Rectangle 60"/>
            <p:cNvSpPr>
              <a:spLocks noChangeArrowheads="1"/>
            </p:cNvSpPr>
            <p:nvPr/>
          </p:nvSpPr>
          <p:spPr bwMode="auto">
            <a:xfrm>
              <a:off x="3886" y="3499"/>
              <a:ext cx="246" cy="246"/>
            </a:xfrm>
            <a:prstGeom prst="rect">
              <a:avLst/>
            </a:prstGeom>
            <a:solidFill>
              <a:srgbClr val="A50021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878" name="Rectangle 61"/>
            <p:cNvSpPr>
              <a:spLocks noChangeArrowheads="1"/>
            </p:cNvSpPr>
            <p:nvPr/>
          </p:nvSpPr>
          <p:spPr bwMode="auto">
            <a:xfrm>
              <a:off x="4132" y="3008"/>
              <a:ext cx="246" cy="246"/>
            </a:xfrm>
            <a:prstGeom prst="rect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879" name="Rectangle 62"/>
            <p:cNvSpPr>
              <a:spLocks noChangeArrowheads="1"/>
            </p:cNvSpPr>
            <p:nvPr/>
          </p:nvSpPr>
          <p:spPr bwMode="auto">
            <a:xfrm>
              <a:off x="4132" y="3254"/>
              <a:ext cx="246" cy="245"/>
            </a:xfrm>
            <a:prstGeom prst="rect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880" name="Rectangle 63"/>
            <p:cNvSpPr>
              <a:spLocks noChangeArrowheads="1"/>
            </p:cNvSpPr>
            <p:nvPr/>
          </p:nvSpPr>
          <p:spPr bwMode="auto">
            <a:xfrm>
              <a:off x="4132" y="3499"/>
              <a:ext cx="246" cy="246"/>
            </a:xfrm>
            <a:prstGeom prst="rect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34881" name="Group 64"/>
            <p:cNvGrpSpPr>
              <a:grpSpLocks/>
            </p:cNvGrpSpPr>
            <p:nvPr/>
          </p:nvGrpSpPr>
          <p:grpSpPr bwMode="auto">
            <a:xfrm>
              <a:off x="691" y="2271"/>
              <a:ext cx="4424" cy="1474"/>
              <a:chOff x="727" y="2262"/>
              <a:chExt cx="4424" cy="1474"/>
            </a:xfrm>
          </p:grpSpPr>
          <p:sp>
            <p:nvSpPr>
              <p:cNvPr id="34922" name="Rectangle 65"/>
              <p:cNvSpPr>
                <a:spLocks noChangeArrowheads="1"/>
              </p:cNvSpPr>
              <p:nvPr/>
            </p:nvSpPr>
            <p:spPr bwMode="auto">
              <a:xfrm>
                <a:off x="727" y="2262"/>
                <a:ext cx="246" cy="246"/>
              </a:xfrm>
              <a:prstGeom prst="rect">
                <a:avLst/>
              </a:prstGeom>
              <a:solidFill>
                <a:srgbClr val="000066"/>
              </a:solidFill>
              <a:ln w="254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923" name="Rectangle 66"/>
              <p:cNvSpPr>
                <a:spLocks noChangeArrowheads="1"/>
              </p:cNvSpPr>
              <p:nvPr/>
            </p:nvSpPr>
            <p:spPr bwMode="auto">
              <a:xfrm>
                <a:off x="4905" y="2262"/>
                <a:ext cx="246" cy="246"/>
              </a:xfrm>
              <a:prstGeom prst="rect">
                <a:avLst/>
              </a:prstGeom>
              <a:solidFill>
                <a:srgbClr val="000066"/>
              </a:solidFill>
              <a:ln w="254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924" name="Rectangle 67"/>
              <p:cNvSpPr>
                <a:spLocks noChangeArrowheads="1"/>
              </p:cNvSpPr>
              <p:nvPr/>
            </p:nvSpPr>
            <p:spPr bwMode="auto">
              <a:xfrm>
                <a:off x="3922" y="2508"/>
                <a:ext cx="246" cy="245"/>
              </a:xfrm>
              <a:prstGeom prst="rect">
                <a:avLst/>
              </a:prstGeom>
              <a:solidFill>
                <a:srgbClr val="000066"/>
              </a:solidFill>
              <a:ln w="254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925" name="Rectangle 68"/>
              <p:cNvSpPr>
                <a:spLocks noChangeArrowheads="1"/>
              </p:cNvSpPr>
              <p:nvPr/>
            </p:nvSpPr>
            <p:spPr bwMode="auto">
              <a:xfrm>
                <a:off x="4168" y="2508"/>
                <a:ext cx="246" cy="245"/>
              </a:xfrm>
              <a:prstGeom prst="rect">
                <a:avLst/>
              </a:prstGeom>
              <a:solidFill>
                <a:srgbClr val="000066"/>
              </a:solidFill>
              <a:ln w="254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926" name="Rectangle 69"/>
              <p:cNvSpPr>
                <a:spLocks noChangeArrowheads="1"/>
              </p:cNvSpPr>
              <p:nvPr/>
            </p:nvSpPr>
            <p:spPr bwMode="auto">
              <a:xfrm>
                <a:off x="4414" y="2508"/>
                <a:ext cx="245" cy="245"/>
              </a:xfrm>
              <a:prstGeom prst="rect">
                <a:avLst/>
              </a:prstGeom>
              <a:solidFill>
                <a:srgbClr val="000066"/>
              </a:solidFill>
              <a:ln w="254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927" name="Rectangle 70"/>
              <p:cNvSpPr>
                <a:spLocks noChangeArrowheads="1"/>
              </p:cNvSpPr>
              <p:nvPr/>
            </p:nvSpPr>
            <p:spPr bwMode="auto">
              <a:xfrm>
                <a:off x="4168" y="2753"/>
                <a:ext cx="246" cy="246"/>
              </a:xfrm>
              <a:prstGeom prst="rect">
                <a:avLst/>
              </a:prstGeom>
              <a:solidFill>
                <a:srgbClr val="000066"/>
              </a:solidFill>
              <a:ln w="254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928" name="Rectangle 71"/>
              <p:cNvSpPr>
                <a:spLocks noChangeArrowheads="1"/>
              </p:cNvSpPr>
              <p:nvPr/>
            </p:nvSpPr>
            <p:spPr bwMode="auto">
              <a:xfrm>
                <a:off x="4905" y="2508"/>
                <a:ext cx="246" cy="245"/>
              </a:xfrm>
              <a:prstGeom prst="rect">
                <a:avLst/>
              </a:prstGeom>
              <a:solidFill>
                <a:srgbClr val="000066"/>
              </a:solidFill>
              <a:ln w="254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929" name="Rectangle 72"/>
              <p:cNvSpPr>
                <a:spLocks noChangeArrowheads="1"/>
              </p:cNvSpPr>
              <p:nvPr/>
            </p:nvSpPr>
            <p:spPr bwMode="auto">
              <a:xfrm>
                <a:off x="4905" y="2753"/>
                <a:ext cx="246" cy="246"/>
              </a:xfrm>
              <a:prstGeom prst="rect">
                <a:avLst/>
              </a:prstGeom>
              <a:solidFill>
                <a:srgbClr val="000066"/>
              </a:solidFill>
              <a:ln w="254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930" name="Rectangle 73"/>
              <p:cNvSpPr>
                <a:spLocks noChangeArrowheads="1"/>
              </p:cNvSpPr>
              <p:nvPr/>
            </p:nvSpPr>
            <p:spPr bwMode="auto">
              <a:xfrm>
                <a:off x="4905" y="2999"/>
                <a:ext cx="246" cy="246"/>
              </a:xfrm>
              <a:prstGeom prst="rect">
                <a:avLst/>
              </a:prstGeom>
              <a:solidFill>
                <a:srgbClr val="000066"/>
              </a:solidFill>
              <a:ln w="254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931" name="Rectangle 74"/>
              <p:cNvSpPr>
                <a:spLocks noChangeArrowheads="1"/>
              </p:cNvSpPr>
              <p:nvPr/>
            </p:nvSpPr>
            <p:spPr bwMode="auto">
              <a:xfrm>
                <a:off x="4905" y="3245"/>
                <a:ext cx="246" cy="245"/>
              </a:xfrm>
              <a:prstGeom prst="rect">
                <a:avLst/>
              </a:prstGeom>
              <a:solidFill>
                <a:srgbClr val="000066"/>
              </a:solidFill>
              <a:ln w="254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932" name="Rectangle 75"/>
              <p:cNvSpPr>
                <a:spLocks noChangeArrowheads="1"/>
              </p:cNvSpPr>
              <p:nvPr/>
            </p:nvSpPr>
            <p:spPr bwMode="auto">
              <a:xfrm>
                <a:off x="4905" y="3490"/>
                <a:ext cx="246" cy="246"/>
              </a:xfrm>
              <a:prstGeom prst="rect">
                <a:avLst/>
              </a:prstGeom>
              <a:solidFill>
                <a:srgbClr val="000066"/>
              </a:solidFill>
              <a:ln w="254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933" name="Rectangle 76"/>
              <p:cNvSpPr>
                <a:spLocks noChangeArrowheads="1"/>
              </p:cNvSpPr>
              <p:nvPr/>
            </p:nvSpPr>
            <p:spPr bwMode="auto">
              <a:xfrm>
                <a:off x="4659" y="2508"/>
                <a:ext cx="246" cy="245"/>
              </a:xfrm>
              <a:prstGeom prst="rect">
                <a:avLst/>
              </a:prstGeom>
              <a:solidFill>
                <a:srgbClr val="000066"/>
              </a:solidFill>
              <a:ln w="254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934" name="Rectangle 77"/>
              <p:cNvSpPr>
                <a:spLocks noChangeArrowheads="1"/>
              </p:cNvSpPr>
              <p:nvPr/>
            </p:nvSpPr>
            <p:spPr bwMode="auto">
              <a:xfrm>
                <a:off x="4659" y="2753"/>
                <a:ext cx="246" cy="246"/>
              </a:xfrm>
              <a:prstGeom prst="rect">
                <a:avLst/>
              </a:prstGeom>
              <a:solidFill>
                <a:srgbClr val="000066"/>
              </a:solidFill>
              <a:ln w="254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935" name="Rectangle 78"/>
              <p:cNvSpPr>
                <a:spLocks noChangeArrowheads="1"/>
              </p:cNvSpPr>
              <p:nvPr/>
            </p:nvSpPr>
            <p:spPr bwMode="auto">
              <a:xfrm>
                <a:off x="4414" y="2753"/>
                <a:ext cx="245" cy="246"/>
              </a:xfrm>
              <a:prstGeom prst="rect">
                <a:avLst/>
              </a:prstGeom>
              <a:solidFill>
                <a:srgbClr val="000066"/>
              </a:solidFill>
              <a:ln w="254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936" name="Rectangle 79"/>
              <p:cNvSpPr>
                <a:spLocks noChangeArrowheads="1"/>
              </p:cNvSpPr>
              <p:nvPr/>
            </p:nvSpPr>
            <p:spPr bwMode="auto">
              <a:xfrm>
                <a:off x="4659" y="2999"/>
                <a:ext cx="246" cy="246"/>
              </a:xfrm>
              <a:prstGeom prst="rect">
                <a:avLst/>
              </a:prstGeom>
              <a:solidFill>
                <a:srgbClr val="000066"/>
              </a:solidFill>
              <a:ln w="254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937" name="Rectangle 80"/>
              <p:cNvSpPr>
                <a:spLocks noChangeArrowheads="1"/>
              </p:cNvSpPr>
              <p:nvPr/>
            </p:nvSpPr>
            <p:spPr bwMode="auto">
              <a:xfrm>
                <a:off x="4414" y="2999"/>
                <a:ext cx="245" cy="246"/>
              </a:xfrm>
              <a:prstGeom prst="rect">
                <a:avLst/>
              </a:prstGeom>
              <a:solidFill>
                <a:srgbClr val="000066"/>
              </a:solidFill>
              <a:ln w="254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938" name="Rectangle 81"/>
              <p:cNvSpPr>
                <a:spLocks noChangeArrowheads="1"/>
              </p:cNvSpPr>
              <p:nvPr/>
            </p:nvSpPr>
            <p:spPr bwMode="auto">
              <a:xfrm>
                <a:off x="4659" y="3245"/>
                <a:ext cx="246" cy="245"/>
              </a:xfrm>
              <a:prstGeom prst="rect">
                <a:avLst/>
              </a:prstGeom>
              <a:solidFill>
                <a:srgbClr val="000066"/>
              </a:solidFill>
              <a:ln w="254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34882" name="Rectangle 82"/>
            <p:cNvSpPr>
              <a:spLocks noChangeArrowheads="1"/>
            </p:cNvSpPr>
            <p:nvPr/>
          </p:nvSpPr>
          <p:spPr bwMode="auto">
            <a:xfrm>
              <a:off x="4623" y="3499"/>
              <a:ext cx="246" cy="246"/>
            </a:xfrm>
            <a:prstGeom prst="rect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883" name="Rectangle 83"/>
            <p:cNvSpPr>
              <a:spLocks noChangeArrowheads="1"/>
            </p:cNvSpPr>
            <p:nvPr/>
          </p:nvSpPr>
          <p:spPr bwMode="auto">
            <a:xfrm>
              <a:off x="4378" y="3254"/>
              <a:ext cx="245" cy="245"/>
            </a:xfrm>
            <a:prstGeom prst="rect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884" name="Rectangle 84"/>
            <p:cNvSpPr>
              <a:spLocks noChangeArrowheads="1"/>
            </p:cNvSpPr>
            <p:nvPr/>
          </p:nvSpPr>
          <p:spPr bwMode="auto">
            <a:xfrm>
              <a:off x="4378" y="3499"/>
              <a:ext cx="245" cy="246"/>
            </a:xfrm>
            <a:prstGeom prst="rect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885" name="Rectangle 85"/>
            <p:cNvSpPr>
              <a:spLocks noChangeArrowheads="1"/>
            </p:cNvSpPr>
            <p:nvPr/>
          </p:nvSpPr>
          <p:spPr bwMode="auto">
            <a:xfrm>
              <a:off x="3395" y="3008"/>
              <a:ext cx="245" cy="246"/>
            </a:xfrm>
            <a:prstGeom prst="rect">
              <a:avLst/>
            </a:prstGeom>
            <a:solidFill>
              <a:srgbClr val="C0C0C0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886" name="Rectangle 86"/>
            <p:cNvSpPr>
              <a:spLocks noChangeArrowheads="1"/>
            </p:cNvSpPr>
            <p:nvPr/>
          </p:nvSpPr>
          <p:spPr bwMode="auto">
            <a:xfrm>
              <a:off x="3395" y="3254"/>
              <a:ext cx="245" cy="245"/>
            </a:xfrm>
            <a:prstGeom prst="rect">
              <a:avLst/>
            </a:prstGeom>
            <a:solidFill>
              <a:srgbClr val="C0C0C0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887" name="Rectangle 87"/>
            <p:cNvSpPr>
              <a:spLocks noChangeArrowheads="1"/>
            </p:cNvSpPr>
            <p:nvPr/>
          </p:nvSpPr>
          <p:spPr bwMode="auto">
            <a:xfrm>
              <a:off x="3395" y="3499"/>
              <a:ext cx="245" cy="246"/>
            </a:xfrm>
            <a:prstGeom prst="rect">
              <a:avLst/>
            </a:prstGeom>
            <a:solidFill>
              <a:srgbClr val="A50021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888" name="Rectangle 88"/>
            <p:cNvSpPr>
              <a:spLocks noChangeArrowheads="1"/>
            </p:cNvSpPr>
            <p:nvPr/>
          </p:nvSpPr>
          <p:spPr bwMode="auto">
            <a:xfrm>
              <a:off x="3149" y="3008"/>
              <a:ext cx="246" cy="246"/>
            </a:xfrm>
            <a:prstGeom prst="rect">
              <a:avLst/>
            </a:prstGeom>
            <a:solidFill>
              <a:srgbClr val="A50021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889" name="Rectangle 89"/>
            <p:cNvSpPr>
              <a:spLocks noChangeArrowheads="1"/>
            </p:cNvSpPr>
            <p:nvPr/>
          </p:nvSpPr>
          <p:spPr bwMode="auto">
            <a:xfrm>
              <a:off x="3149" y="3254"/>
              <a:ext cx="246" cy="245"/>
            </a:xfrm>
            <a:prstGeom prst="rect">
              <a:avLst/>
            </a:prstGeom>
            <a:solidFill>
              <a:srgbClr val="C0C0C0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890" name="Rectangle 90"/>
            <p:cNvSpPr>
              <a:spLocks noChangeArrowheads="1"/>
            </p:cNvSpPr>
            <p:nvPr/>
          </p:nvSpPr>
          <p:spPr bwMode="auto">
            <a:xfrm>
              <a:off x="3149" y="3499"/>
              <a:ext cx="246" cy="246"/>
            </a:xfrm>
            <a:prstGeom prst="rect">
              <a:avLst/>
            </a:prstGeom>
            <a:solidFill>
              <a:srgbClr val="A50021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891" name="Rectangle 91"/>
            <p:cNvSpPr>
              <a:spLocks noChangeArrowheads="1"/>
            </p:cNvSpPr>
            <p:nvPr/>
          </p:nvSpPr>
          <p:spPr bwMode="auto">
            <a:xfrm>
              <a:off x="2903" y="3008"/>
              <a:ext cx="246" cy="246"/>
            </a:xfrm>
            <a:prstGeom prst="rect">
              <a:avLst/>
            </a:prstGeom>
            <a:solidFill>
              <a:srgbClr val="A50021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892" name="Rectangle 92"/>
            <p:cNvSpPr>
              <a:spLocks noChangeArrowheads="1"/>
            </p:cNvSpPr>
            <p:nvPr/>
          </p:nvSpPr>
          <p:spPr bwMode="auto">
            <a:xfrm>
              <a:off x="2903" y="3254"/>
              <a:ext cx="246" cy="245"/>
            </a:xfrm>
            <a:prstGeom prst="rect">
              <a:avLst/>
            </a:prstGeom>
            <a:solidFill>
              <a:srgbClr val="A50021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893" name="Rectangle 93"/>
            <p:cNvSpPr>
              <a:spLocks noChangeArrowheads="1"/>
            </p:cNvSpPr>
            <p:nvPr/>
          </p:nvSpPr>
          <p:spPr bwMode="auto">
            <a:xfrm>
              <a:off x="2903" y="3499"/>
              <a:ext cx="246" cy="246"/>
            </a:xfrm>
            <a:prstGeom prst="rect">
              <a:avLst/>
            </a:prstGeom>
            <a:solidFill>
              <a:srgbClr val="A50021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894" name="Rectangle 94"/>
            <p:cNvSpPr>
              <a:spLocks noChangeArrowheads="1"/>
            </p:cNvSpPr>
            <p:nvPr/>
          </p:nvSpPr>
          <p:spPr bwMode="auto">
            <a:xfrm>
              <a:off x="1183" y="3008"/>
              <a:ext cx="245" cy="246"/>
            </a:xfrm>
            <a:prstGeom prst="rect">
              <a:avLst/>
            </a:prstGeom>
            <a:solidFill>
              <a:srgbClr val="A50021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895" name="Rectangle 95"/>
            <p:cNvSpPr>
              <a:spLocks noChangeArrowheads="1"/>
            </p:cNvSpPr>
            <p:nvPr/>
          </p:nvSpPr>
          <p:spPr bwMode="auto">
            <a:xfrm>
              <a:off x="1183" y="3254"/>
              <a:ext cx="245" cy="245"/>
            </a:xfrm>
            <a:prstGeom prst="rect">
              <a:avLst/>
            </a:prstGeom>
            <a:solidFill>
              <a:srgbClr val="A50021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896" name="Rectangle 96"/>
            <p:cNvSpPr>
              <a:spLocks noChangeArrowheads="1"/>
            </p:cNvSpPr>
            <p:nvPr/>
          </p:nvSpPr>
          <p:spPr bwMode="auto">
            <a:xfrm>
              <a:off x="1183" y="3499"/>
              <a:ext cx="245" cy="246"/>
            </a:xfrm>
            <a:prstGeom prst="rect">
              <a:avLst/>
            </a:prstGeom>
            <a:solidFill>
              <a:srgbClr val="A50021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897" name="Rectangle 97"/>
            <p:cNvSpPr>
              <a:spLocks noChangeArrowheads="1"/>
            </p:cNvSpPr>
            <p:nvPr/>
          </p:nvSpPr>
          <p:spPr bwMode="auto">
            <a:xfrm>
              <a:off x="1183" y="3745"/>
              <a:ext cx="245" cy="246"/>
            </a:xfrm>
            <a:prstGeom prst="rect">
              <a:avLst/>
            </a:prstGeom>
            <a:solidFill>
              <a:srgbClr val="A50021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898" name="Rectangle 98"/>
            <p:cNvSpPr>
              <a:spLocks noChangeArrowheads="1"/>
            </p:cNvSpPr>
            <p:nvPr/>
          </p:nvSpPr>
          <p:spPr bwMode="auto">
            <a:xfrm>
              <a:off x="1428" y="3008"/>
              <a:ext cx="246" cy="246"/>
            </a:xfrm>
            <a:prstGeom prst="rect">
              <a:avLst/>
            </a:prstGeom>
            <a:solidFill>
              <a:srgbClr val="A50021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899" name="Rectangle 99"/>
            <p:cNvSpPr>
              <a:spLocks noChangeArrowheads="1"/>
            </p:cNvSpPr>
            <p:nvPr/>
          </p:nvSpPr>
          <p:spPr bwMode="auto">
            <a:xfrm>
              <a:off x="1428" y="3254"/>
              <a:ext cx="246" cy="245"/>
            </a:xfrm>
            <a:prstGeom prst="rect">
              <a:avLst/>
            </a:prstGeom>
            <a:solidFill>
              <a:srgbClr val="A50021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900" name="Rectangle 100"/>
            <p:cNvSpPr>
              <a:spLocks noChangeArrowheads="1"/>
            </p:cNvSpPr>
            <p:nvPr/>
          </p:nvSpPr>
          <p:spPr bwMode="auto">
            <a:xfrm>
              <a:off x="1428" y="3499"/>
              <a:ext cx="246" cy="246"/>
            </a:xfrm>
            <a:prstGeom prst="rect">
              <a:avLst/>
            </a:prstGeom>
            <a:solidFill>
              <a:srgbClr val="A50021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901" name="Rectangle 101"/>
            <p:cNvSpPr>
              <a:spLocks noChangeArrowheads="1"/>
            </p:cNvSpPr>
            <p:nvPr/>
          </p:nvSpPr>
          <p:spPr bwMode="auto">
            <a:xfrm>
              <a:off x="1428" y="3745"/>
              <a:ext cx="246" cy="246"/>
            </a:xfrm>
            <a:prstGeom prst="rect">
              <a:avLst/>
            </a:prstGeom>
            <a:solidFill>
              <a:srgbClr val="A50021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902" name="Rectangle 102"/>
            <p:cNvSpPr>
              <a:spLocks noChangeArrowheads="1"/>
            </p:cNvSpPr>
            <p:nvPr/>
          </p:nvSpPr>
          <p:spPr bwMode="auto">
            <a:xfrm>
              <a:off x="1674" y="3008"/>
              <a:ext cx="246" cy="246"/>
            </a:xfrm>
            <a:prstGeom prst="rect">
              <a:avLst/>
            </a:prstGeom>
            <a:solidFill>
              <a:srgbClr val="A50021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903" name="Rectangle 103"/>
            <p:cNvSpPr>
              <a:spLocks noChangeArrowheads="1"/>
            </p:cNvSpPr>
            <p:nvPr/>
          </p:nvSpPr>
          <p:spPr bwMode="auto">
            <a:xfrm>
              <a:off x="1674" y="3254"/>
              <a:ext cx="246" cy="245"/>
            </a:xfrm>
            <a:prstGeom prst="rect">
              <a:avLst/>
            </a:prstGeom>
            <a:solidFill>
              <a:srgbClr val="A50021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904" name="Rectangle 104"/>
            <p:cNvSpPr>
              <a:spLocks noChangeArrowheads="1"/>
            </p:cNvSpPr>
            <p:nvPr/>
          </p:nvSpPr>
          <p:spPr bwMode="auto">
            <a:xfrm>
              <a:off x="1674" y="3499"/>
              <a:ext cx="246" cy="246"/>
            </a:xfrm>
            <a:prstGeom prst="rect">
              <a:avLst/>
            </a:prstGeom>
            <a:solidFill>
              <a:srgbClr val="A50021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905" name="Rectangle 105"/>
            <p:cNvSpPr>
              <a:spLocks noChangeArrowheads="1"/>
            </p:cNvSpPr>
            <p:nvPr/>
          </p:nvSpPr>
          <p:spPr bwMode="auto">
            <a:xfrm>
              <a:off x="1674" y="3745"/>
              <a:ext cx="246" cy="246"/>
            </a:xfrm>
            <a:prstGeom prst="rect">
              <a:avLst/>
            </a:prstGeom>
            <a:solidFill>
              <a:srgbClr val="A50021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906" name="Rectangle 106"/>
            <p:cNvSpPr>
              <a:spLocks noChangeArrowheads="1"/>
            </p:cNvSpPr>
            <p:nvPr/>
          </p:nvSpPr>
          <p:spPr bwMode="auto">
            <a:xfrm>
              <a:off x="1920" y="3008"/>
              <a:ext cx="246" cy="246"/>
            </a:xfrm>
            <a:prstGeom prst="rect">
              <a:avLst/>
            </a:prstGeom>
            <a:solidFill>
              <a:srgbClr val="A50021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907" name="Rectangle 107"/>
            <p:cNvSpPr>
              <a:spLocks noChangeArrowheads="1"/>
            </p:cNvSpPr>
            <p:nvPr/>
          </p:nvSpPr>
          <p:spPr bwMode="auto">
            <a:xfrm>
              <a:off x="1920" y="3254"/>
              <a:ext cx="246" cy="245"/>
            </a:xfrm>
            <a:prstGeom prst="rect">
              <a:avLst/>
            </a:prstGeom>
            <a:solidFill>
              <a:srgbClr val="A50021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908" name="Rectangle 108"/>
            <p:cNvSpPr>
              <a:spLocks noChangeArrowheads="1"/>
            </p:cNvSpPr>
            <p:nvPr/>
          </p:nvSpPr>
          <p:spPr bwMode="auto">
            <a:xfrm>
              <a:off x="1920" y="3499"/>
              <a:ext cx="246" cy="246"/>
            </a:xfrm>
            <a:prstGeom prst="rect">
              <a:avLst/>
            </a:prstGeom>
            <a:solidFill>
              <a:srgbClr val="A50021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909" name="Rectangle 109"/>
            <p:cNvSpPr>
              <a:spLocks noChangeArrowheads="1"/>
            </p:cNvSpPr>
            <p:nvPr/>
          </p:nvSpPr>
          <p:spPr bwMode="auto">
            <a:xfrm>
              <a:off x="1920" y="3745"/>
              <a:ext cx="246" cy="246"/>
            </a:xfrm>
            <a:prstGeom prst="rect">
              <a:avLst/>
            </a:prstGeom>
            <a:solidFill>
              <a:srgbClr val="A50021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910" name="Rectangle 110"/>
            <p:cNvSpPr>
              <a:spLocks noChangeArrowheads="1"/>
            </p:cNvSpPr>
            <p:nvPr/>
          </p:nvSpPr>
          <p:spPr bwMode="auto">
            <a:xfrm>
              <a:off x="2166" y="3008"/>
              <a:ext cx="245" cy="246"/>
            </a:xfrm>
            <a:prstGeom prst="rect">
              <a:avLst/>
            </a:prstGeom>
            <a:solidFill>
              <a:srgbClr val="A50021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911" name="Rectangle 111"/>
            <p:cNvSpPr>
              <a:spLocks noChangeArrowheads="1"/>
            </p:cNvSpPr>
            <p:nvPr/>
          </p:nvSpPr>
          <p:spPr bwMode="auto">
            <a:xfrm>
              <a:off x="2166" y="3254"/>
              <a:ext cx="245" cy="245"/>
            </a:xfrm>
            <a:prstGeom prst="rect">
              <a:avLst/>
            </a:prstGeom>
            <a:solidFill>
              <a:srgbClr val="A50021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912" name="Rectangle 112"/>
            <p:cNvSpPr>
              <a:spLocks noChangeArrowheads="1"/>
            </p:cNvSpPr>
            <p:nvPr/>
          </p:nvSpPr>
          <p:spPr bwMode="auto">
            <a:xfrm>
              <a:off x="2166" y="3499"/>
              <a:ext cx="245" cy="246"/>
            </a:xfrm>
            <a:prstGeom prst="rect">
              <a:avLst/>
            </a:prstGeom>
            <a:solidFill>
              <a:srgbClr val="A50021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913" name="Rectangle 113"/>
            <p:cNvSpPr>
              <a:spLocks noChangeArrowheads="1"/>
            </p:cNvSpPr>
            <p:nvPr/>
          </p:nvSpPr>
          <p:spPr bwMode="auto">
            <a:xfrm>
              <a:off x="2166" y="3745"/>
              <a:ext cx="245" cy="246"/>
            </a:xfrm>
            <a:prstGeom prst="rect">
              <a:avLst/>
            </a:prstGeom>
            <a:solidFill>
              <a:srgbClr val="A50021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914" name="Rectangle 114"/>
            <p:cNvSpPr>
              <a:spLocks noChangeArrowheads="1"/>
            </p:cNvSpPr>
            <p:nvPr/>
          </p:nvSpPr>
          <p:spPr bwMode="auto">
            <a:xfrm>
              <a:off x="2411" y="3008"/>
              <a:ext cx="246" cy="246"/>
            </a:xfrm>
            <a:prstGeom prst="rect">
              <a:avLst/>
            </a:prstGeom>
            <a:solidFill>
              <a:srgbClr val="A50021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915" name="Rectangle 115"/>
            <p:cNvSpPr>
              <a:spLocks noChangeArrowheads="1"/>
            </p:cNvSpPr>
            <p:nvPr/>
          </p:nvSpPr>
          <p:spPr bwMode="auto">
            <a:xfrm>
              <a:off x="2411" y="3254"/>
              <a:ext cx="246" cy="245"/>
            </a:xfrm>
            <a:prstGeom prst="rect">
              <a:avLst/>
            </a:prstGeom>
            <a:solidFill>
              <a:srgbClr val="A50021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916" name="Rectangle 116"/>
            <p:cNvSpPr>
              <a:spLocks noChangeArrowheads="1"/>
            </p:cNvSpPr>
            <p:nvPr/>
          </p:nvSpPr>
          <p:spPr bwMode="auto">
            <a:xfrm>
              <a:off x="2411" y="3499"/>
              <a:ext cx="246" cy="246"/>
            </a:xfrm>
            <a:prstGeom prst="rect">
              <a:avLst/>
            </a:prstGeom>
            <a:solidFill>
              <a:srgbClr val="A50021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917" name="Rectangle 117"/>
            <p:cNvSpPr>
              <a:spLocks noChangeArrowheads="1"/>
            </p:cNvSpPr>
            <p:nvPr/>
          </p:nvSpPr>
          <p:spPr bwMode="auto">
            <a:xfrm>
              <a:off x="2411" y="3745"/>
              <a:ext cx="246" cy="246"/>
            </a:xfrm>
            <a:prstGeom prst="rect">
              <a:avLst/>
            </a:prstGeom>
            <a:solidFill>
              <a:srgbClr val="A50021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918" name="Rectangle 118"/>
            <p:cNvSpPr>
              <a:spLocks noChangeArrowheads="1"/>
            </p:cNvSpPr>
            <p:nvPr/>
          </p:nvSpPr>
          <p:spPr bwMode="auto">
            <a:xfrm>
              <a:off x="2657" y="3008"/>
              <a:ext cx="246" cy="246"/>
            </a:xfrm>
            <a:prstGeom prst="rect">
              <a:avLst/>
            </a:prstGeom>
            <a:solidFill>
              <a:srgbClr val="A50021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919" name="Rectangle 119"/>
            <p:cNvSpPr>
              <a:spLocks noChangeArrowheads="1"/>
            </p:cNvSpPr>
            <p:nvPr/>
          </p:nvSpPr>
          <p:spPr bwMode="auto">
            <a:xfrm>
              <a:off x="2657" y="3254"/>
              <a:ext cx="246" cy="245"/>
            </a:xfrm>
            <a:prstGeom prst="rect">
              <a:avLst/>
            </a:prstGeom>
            <a:solidFill>
              <a:srgbClr val="A50021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920" name="Rectangle 120"/>
            <p:cNvSpPr>
              <a:spLocks noChangeArrowheads="1"/>
            </p:cNvSpPr>
            <p:nvPr/>
          </p:nvSpPr>
          <p:spPr bwMode="auto">
            <a:xfrm>
              <a:off x="2657" y="3499"/>
              <a:ext cx="246" cy="246"/>
            </a:xfrm>
            <a:prstGeom prst="rect">
              <a:avLst/>
            </a:prstGeom>
            <a:solidFill>
              <a:srgbClr val="A50021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921" name="Rectangle 121"/>
            <p:cNvSpPr>
              <a:spLocks noChangeArrowheads="1"/>
            </p:cNvSpPr>
            <p:nvPr/>
          </p:nvSpPr>
          <p:spPr bwMode="auto">
            <a:xfrm>
              <a:off x="2657" y="3745"/>
              <a:ext cx="246" cy="246"/>
            </a:xfrm>
            <a:prstGeom prst="rect">
              <a:avLst/>
            </a:prstGeom>
            <a:solidFill>
              <a:srgbClr val="A50021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73850" name="Oval 122"/>
          <p:cNvSpPr>
            <a:spLocks noChangeArrowheads="1"/>
          </p:cNvSpPr>
          <p:nvPr/>
        </p:nvSpPr>
        <p:spPr bwMode="auto">
          <a:xfrm>
            <a:off x="5065713" y="3033713"/>
            <a:ext cx="146050" cy="146050"/>
          </a:xfrm>
          <a:prstGeom prst="ellipse">
            <a:avLst/>
          </a:prstGeom>
          <a:solidFill>
            <a:srgbClr val="000000"/>
          </a:solidFill>
          <a:ln w="9525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3851" name="Oval 123"/>
          <p:cNvSpPr>
            <a:spLocks noChangeArrowheads="1"/>
          </p:cNvSpPr>
          <p:nvPr/>
        </p:nvSpPr>
        <p:spPr bwMode="auto">
          <a:xfrm>
            <a:off x="5065713" y="3643313"/>
            <a:ext cx="146050" cy="146050"/>
          </a:xfrm>
          <a:prstGeom prst="ellipse">
            <a:avLst/>
          </a:prstGeom>
          <a:solidFill>
            <a:srgbClr val="000000"/>
          </a:solidFill>
          <a:ln w="9525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3852" name="Oval 124"/>
          <p:cNvSpPr>
            <a:spLocks noChangeArrowheads="1"/>
          </p:cNvSpPr>
          <p:nvPr/>
        </p:nvSpPr>
        <p:spPr bwMode="auto">
          <a:xfrm>
            <a:off x="5967413" y="3643313"/>
            <a:ext cx="146050" cy="146050"/>
          </a:xfrm>
          <a:prstGeom prst="ellipse">
            <a:avLst/>
          </a:prstGeom>
          <a:solidFill>
            <a:srgbClr val="000000"/>
          </a:solidFill>
          <a:ln w="9525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3853" name="Oval 125"/>
          <p:cNvSpPr>
            <a:spLocks noChangeArrowheads="1"/>
          </p:cNvSpPr>
          <p:nvPr/>
        </p:nvSpPr>
        <p:spPr bwMode="auto">
          <a:xfrm>
            <a:off x="5965825" y="3352800"/>
            <a:ext cx="146050" cy="146050"/>
          </a:xfrm>
          <a:prstGeom prst="ellipse">
            <a:avLst/>
          </a:prstGeom>
          <a:solidFill>
            <a:srgbClr val="000000"/>
          </a:solidFill>
          <a:ln w="9525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3854" name="Oval 126"/>
          <p:cNvSpPr>
            <a:spLocks noChangeArrowheads="1"/>
          </p:cNvSpPr>
          <p:nvPr/>
        </p:nvSpPr>
        <p:spPr bwMode="auto">
          <a:xfrm>
            <a:off x="4122738" y="3032125"/>
            <a:ext cx="146050" cy="146050"/>
          </a:xfrm>
          <a:prstGeom prst="ellipse">
            <a:avLst/>
          </a:prstGeom>
          <a:solidFill>
            <a:srgbClr val="000000"/>
          </a:solidFill>
          <a:ln w="9525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8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8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8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8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38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38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38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385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385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385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385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385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385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385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385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8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8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8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8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38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38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38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385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385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385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385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385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385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385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385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4000"/>
                            </p:stCondLst>
                            <p:childTnLst>
                              <p:par>
                                <p:cTn id="44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8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8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8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8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38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38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38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385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385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385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385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385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385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385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385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6000"/>
                            </p:stCondLst>
                            <p:childTnLst>
                              <p:par>
                                <p:cTn id="61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8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8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8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8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38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38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38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385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385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385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385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385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385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385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385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8000"/>
                            </p:stCondLst>
                            <p:childTnLst>
                              <p:par>
                                <p:cTn id="78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8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8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8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8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38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38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38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385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385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385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385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385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385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385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385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98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99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0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06" dur="80"/>
                                        <p:tgtEl>
                                          <p:spTgt spid="7373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07" dur="80"/>
                                        <p:tgtEl>
                                          <p:spTgt spid="7373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8" dur="80"/>
                                        <p:tgtEl>
                                          <p:spTgt spid="7373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13" dur="80"/>
                                        <p:tgtEl>
                                          <p:spTgt spid="7373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14" dur="80"/>
                                        <p:tgtEl>
                                          <p:spTgt spid="7373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5" dur="80"/>
                                        <p:tgtEl>
                                          <p:spTgt spid="7373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0" dur="80"/>
                                        <p:tgtEl>
                                          <p:spTgt spid="7373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21" dur="80"/>
                                        <p:tgtEl>
                                          <p:spTgt spid="7373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2" dur="80"/>
                                        <p:tgtEl>
                                          <p:spTgt spid="7373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736" grpId="0"/>
      <p:bldP spid="73737" grpId="0"/>
      <p:bldP spid="73738" grpId="0"/>
      <p:bldP spid="73739" grpId="0"/>
      <p:bldP spid="73850" grpId="0" animBg="1"/>
      <p:bldP spid="73851" grpId="0" animBg="1"/>
      <p:bldP spid="73852" grpId="0" animBg="1"/>
      <p:bldP spid="73853" grpId="0" animBg="1"/>
      <p:bldP spid="73854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ChangeArrowheads="1"/>
          </p:cNvSpPr>
          <p:nvPr/>
        </p:nvSpPr>
        <p:spPr bwMode="auto">
          <a:xfrm>
            <a:off x="-1203325" y="28352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5843" name="Rectangle 8"/>
          <p:cNvSpPr>
            <a:spLocks noChangeArrowheads="1"/>
          </p:cNvSpPr>
          <p:nvPr/>
        </p:nvSpPr>
        <p:spPr bwMode="auto">
          <a:xfrm>
            <a:off x="284163" y="287338"/>
            <a:ext cx="8251825" cy="265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indent="274638"/>
            <a:r>
              <a:rPr lang="en-US" sz="2800" u="sng">
                <a:solidFill>
                  <a:srgbClr val="A50021"/>
                </a:solidFill>
                <a:ea typeface="Times New Roman" pitchFamily="18" charset="0"/>
                <a:cs typeface="Arial" charset="0"/>
              </a:rPr>
              <a:t>Element		Latin root	</a:t>
            </a:r>
            <a:r>
              <a:rPr lang="en-US" sz="2800" b="0" u="sng">
                <a:solidFill>
                  <a:srgbClr val="A50021"/>
                </a:solidFill>
                <a:ea typeface="Times New Roman" pitchFamily="18" charset="0"/>
                <a:cs typeface="Arial" charset="0"/>
              </a:rPr>
              <a:t>	</a:t>
            </a:r>
            <a:r>
              <a:rPr lang="en-US" sz="2800" i="1" u="sng">
                <a:solidFill>
                  <a:srgbClr val="A50021"/>
                </a:solidFill>
                <a:ea typeface="Times New Roman" pitchFamily="18" charset="0"/>
                <a:cs typeface="Arial" charset="0"/>
              </a:rPr>
              <a:t>-ic		-ous</a:t>
            </a:r>
            <a:endParaRPr lang="en-US" sz="2800" u="sng">
              <a:solidFill>
                <a:srgbClr val="A50021"/>
              </a:solidFill>
              <a:ea typeface="Times New Roman" pitchFamily="18" charset="0"/>
              <a:cs typeface="Arial" charset="0"/>
            </a:endParaRPr>
          </a:p>
          <a:p>
            <a:pPr indent="274638" eaLnBrk="0" hangingPunct="0"/>
            <a:r>
              <a:rPr lang="en-US" sz="2800" b="0">
                <a:solidFill>
                  <a:srgbClr val="A50021"/>
                </a:solidFill>
                <a:ea typeface="Times New Roman" pitchFamily="18" charset="0"/>
                <a:cs typeface="Arial" charset="0"/>
              </a:rPr>
              <a:t>gold, Au		aur-			Au</a:t>
            </a:r>
            <a:r>
              <a:rPr lang="en-US" sz="2800" b="0" baseline="30000">
                <a:solidFill>
                  <a:srgbClr val="A50021"/>
                </a:solidFill>
                <a:ea typeface="Times New Roman" pitchFamily="18" charset="0"/>
                <a:cs typeface="Arial" charset="0"/>
              </a:rPr>
              <a:t>3+</a:t>
            </a:r>
            <a:r>
              <a:rPr lang="en-US" sz="2800" b="0">
                <a:solidFill>
                  <a:srgbClr val="A50021"/>
                </a:solidFill>
                <a:ea typeface="Times New Roman" pitchFamily="18" charset="0"/>
                <a:cs typeface="Arial" charset="0"/>
              </a:rPr>
              <a:t>		Au</a:t>
            </a:r>
            <a:r>
              <a:rPr lang="en-US" sz="2800" b="0" baseline="30000">
                <a:solidFill>
                  <a:srgbClr val="A50021"/>
                </a:solidFill>
                <a:ea typeface="Times New Roman" pitchFamily="18" charset="0"/>
                <a:cs typeface="Arial" charset="0"/>
              </a:rPr>
              <a:t>1+</a:t>
            </a:r>
            <a:endParaRPr lang="en-US" sz="2800" b="0">
              <a:solidFill>
                <a:srgbClr val="A50021"/>
              </a:solidFill>
              <a:ea typeface="Times New Roman" pitchFamily="18" charset="0"/>
              <a:cs typeface="Arial" charset="0"/>
            </a:endParaRPr>
          </a:p>
          <a:p>
            <a:pPr indent="274638" eaLnBrk="0" hangingPunct="0"/>
            <a:r>
              <a:rPr lang="en-US" sz="2800" b="0">
                <a:solidFill>
                  <a:srgbClr val="A50021"/>
                </a:solidFill>
                <a:ea typeface="Times New Roman" pitchFamily="18" charset="0"/>
                <a:cs typeface="Arial" charset="0"/>
              </a:rPr>
              <a:t>lead, Pb		plumb-		Pb</a:t>
            </a:r>
            <a:r>
              <a:rPr lang="en-US" sz="2800" b="0" baseline="30000">
                <a:solidFill>
                  <a:srgbClr val="A50021"/>
                </a:solidFill>
                <a:ea typeface="Times New Roman" pitchFamily="18" charset="0"/>
                <a:cs typeface="Arial" charset="0"/>
              </a:rPr>
              <a:t>4+</a:t>
            </a:r>
            <a:r>
              <a:rPr lang="en-US" sz="2800" b="0">
                <a:solidFill>
                  <a:srgbClr val="A50021"/>
                </a:solidFill>
                <a:ea typeface="Times New Roman" pitchFamily="18" charset="0"/>
                <a:cs typeface="Arial" charset="0"/>
              </a:rPr>
              <a:t>		Pb</a:t>
            </a:r>
            <a:r>
              <a:rPr lang="en-US" sz="2800" b="0" baseline="30000">
                <a:solidFill>
                  <a:srgbClr val="A50021"/>
                </a:solidFill>
                <a:ea typeface="Times New Roman" pitchFamily="18" charset="0"/>
                <a:cs typeface="Arial" charset="0"/>
              </a:rPr>
              <a:t>2+</a:t>
            </a:r>
            <a:endParaRPr lang="en-US" sz="2800" b="0">
              <a:solidFill>
                <a:srgbClr val="A50021"/>
              </a:solidFill>
              <a:ea typeface="Times New Roman" pitchFamily="18" charset="0"/>
              <a:cs typeface="Arial" charset="0"/>
            </a:endParaRPr>
          </a:p>
          <a:p>
            <a:pPr indent="274638" eaLnBrk="0" hangingPunct="0"/>
            <a:r>
              <a:rPr lang="en-US" sz="2800" b="0">
                <a:solidFill>
                  <a:srgbClr val="A50021"/>
                </a:solidFill>
                <a:ea typeface="Times New Roman" pitchFamily="18" charset="0"/>
                <a:cs typeface="Arial" charset="0"/>
              </a:rPr>
              <a:t>tin, Sn		stann-		Sn</a:t>
            </a:r>
            <a:r>
              <a:rPr lang="en-US" sz="2800" b="0" baseline="30000">
                <a:solidFill>
                  <a:srgbClr val="A50021"/>
                </a:solidFill>
                <a:ea typeface="Times New Roman" pitchFamily="18" charset="0"/>
                <a:cs typeface="Arial" charset="0"/>
              </a:rPr>
              <a:t>4+</a:t>
            </a:r>
            <a:r>
              <a:rPr lang="en-US" sz="2800" b="0">
                <a:solidFill>
                  <a:srgbClr val="A50021"/>
                </a:solidFill>
                <a:ea typeface="Times New Roman" pitchFamily="18" charset="0"/>
                <a:cs typeface="Arial" charset="0"/>
              </a:rPr>
              <a:t>		Sn</a:t>
            </a:r>
            <a:r>
              <a:rPr lang="en-US" sz="2800" b="0" baseline="30000">
                <a:solidFill>
                  <a:srgbClr val="A50021"/>
                </a:solidFill>
                <a:ea typeface="Times New Roman" pitchFamily="18" charset="0"/>
                <a:cs typeface="Arial" charset="0"/>
              </a:rPr>
              <a:t>2+</a:t>
            </a:r>
            <a:endParaRPr lang="en-US" sz="2800" b="0">
              <a:solidFill>
                <a:srgbClr val="A50021"/>
              </a:solidFill>
              <a:ea typeface="Times New Roman" pitchFamily="18" charset="0"/>
              <a:cs typeface="Arial" charset="0"/>
            </a:endParaRPr>
          </a:p>
          <a:p>
            <a:pPr indent="274638" eaLnBrk="0" hangingPunct="0"/>
            <a:r>
              <a:rPr lang="en-US" sz="2800" b="0">
                <a:solidFill>
                  <a:srgbClr val="A50021"/>
                </a:solidFill>
                <a:ea typeface="Times New Roman" pitchFamily="18" charset="0"/>
                <a:cs typeface="Arial" charset="0"/>
              </a:rPr>
              <a:t>copper, Cu	cupr-			Cu</a:t>
            </a:r>
            <a:r>
              <a:rPr lang="en-US" sz="2800" b="0" baseline="30000">
                <a:solidFill>
                  <a:srgbClr val="A50021"/>
                </a:solidFill>
                <a:ea typeface="Times New Roman" pitchFamily="18" charset="0"/>
                <a:cs typeface="Arial" charset="0"/>
              </a:rPr>
              <a:t>2+</a:t>
            </a:r>
            <a:r>
              <a:rPr lang="en-US" sz="2800" b="0">
                <a:solidFill>
                  <a:srgbClr val="A50021"/>
                </a:solidFill>
                <a:ea typeface="Times New Roman" pitchFamily="18" charset="0"/>
                <a:cs typeface="Arial" charset="0"/>
              </a:rPr>
              <a:t>		Cu</a:t>
            </a:r>
            <a:r>
              <a:rPr lang="en-US" sz="2800" b="0" baseline="30000">
                <a:solidFill>
                  <a:srgbClr val="A50021"/>
                </a:solidFill>
                <a:ea typeface="Times New Roman" pitchFamily="18" charset="0"/>
                <a:cs typeface="Arial" charset="0"/>
              </a:rPr>
              <a:t>1+</a:t>
            </a:r>
            <a:endParaRPr lang="en-US" sz="2800" b="0">
              <a:solidFill>
                <a:srgbClr val="A50021"/>
              </a:solidFill>
              <a:ea typeface="Times New Roman" pitchFamily="18" charset="0"/>
              <a:cs typeface="Arial" charset="0"/>
            </a:endParaRPr>
          </a:p>
          <a:p>
            <a:pPr indent="274638" eaLnBrk="0" hangingPunct="0"/>
            <a:r>
              <a:rPr lang="en-US" sz="2800" b="0">
                <a:solidFill>
                  <a:srgbClr val="A50021"/>
                </a:solidFill>
                <a:ea typeface="Times New Roman" pitchFamily="18" charset="0"/>
                <a:cs typeface="Arial" charset="0"/>
              </a:rPr>
              <a:t>iron, Fe		ferr-			Fe</a:t>
            </a:r>
            <a:r>
              <a:rPr lang="en-US" sz="2800" b="0" baseline="30000">
                <a:solidFill>
                  <a:srgbClr val="A50021"/>
                </a:solidFill>
                <a:ea typeface="Times New Roman" pitchFamily="18" charset="0"/>
                <a:cs typeface="Arial" charset="0"/>
              </a:rPr>
              <a:t>3+</a:t>
            </a:r>
            <a:r>
              <a:rPr lang="en-US" sz="2800" b="0">
                <a:solidFill>
                  <a:srgbClr val="A50021"/>
                </a:solidFill>
                <a:ea typeface="Times New Roman" pitchFamily="18" charset="0"/>
                <a:cs typeface="Arial" charset="0"/>
              </a:rPr>
              <a:t>		Fe</a:t>
            </a:r>
            <a:r>
              <a:rPr lang="en-US" sz="2800" b="0" baseline="30000">
                <a:solidFill>
                  <a:srgbClr val="A50021"/>
                </a:solidFill>
                <a:ea typeface="Times New Roman" pitchFamily="18" charset="0"/>
                <a:cs typeface="Arial" charset="0"/>
              </a:rPr>
              <a:t>2+</a:t>
            </a:r>
            <a:endParaRPr lang="en-US" sz="2800" b="0">
              <a:solidFill>
                <a:srgbClr val="A50021"/>
              </a:solidFill>
              <a:ea typeface="Times New Roman" pitchFamily="18" charset="0"/>
              <a:cs typeface="Arial" charset="0"/>
            </a:endParaRPr>
          </a:p>
        </p:txBody>
      </p:sp>
      <p:sp>
        <p:nvSpPr>
          <p:cNvPr id="74761" name="Rectangle 9"/>
          <p:cNvSpPr>
            <a:spLocks noChangeArrowheads="1"/>
          </p:cNvSpPr>
          <p:nvPr/>
        </p:nvSpPr>
        <p:spPr bwMode="auto">
          <a:xfrm>
            <a:off x="588963" y="2995613"/>
            <a:ext cx="26765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800" b="0"/>
              <a:t>Write formulas:</a:t>
            </a:r>
            <a:r>
              <a:rPr lang="en-US" sz="2800"/>
              <a:t> </a:t>
            </a:r>
          </a:p>
        </p:txBody>
      </p:sp>
      <p:sp>
        <p:nvSpPr>
          <p:cNvPr id="74762" name="Rectangle 10"/>
          <p:cNvSpPr>
            <a:spLocks noChangeArrowheads="1"/>
          </p:cNvSpPr>
          <p:nvPr/>
        </p:nvSpPr>
        <p:spPr bwMode="auto">
          <a:xfrm>
            <a:off x="676275" y="3460750"/>
            <a:ext cx="26797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800" b="0"/>
              <a:t>cuprous sulfide</a:t>
            </a:r>
            <a:r>
              <a:rPr lang="en-US" sz="2800"/>
              <a:t> </a:t>
            </a:r>
          </a:p>
        </p:txBody>
      </p:sp>
      <p:sp>
        <p:nvSpPr>
          <p:cNvPr id="74763" name="Rectangle 11"/>
          <p:cNvSpPr>
            <a:spLocks noChangeArrowheads="1"/>
          </p:cNvSpPr>
          <p:nvPr/>
        </p:nvSpPr>
        <p:spPr bwMode="auto">
          <a:xfrm>
            <a:off x="695325" y="4405313"/>
            <a:ext cx="20256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800" b="0"/>
              <a:t>auric nitrite</a:t>
            </a:r>
            <a:r>
              <a:rPr lang="en-US" sz="2800"/>
              <a:t> </a:t>
            </a:r>
          </a:p>
        </p:txBody>
      </p:sp>
      <p:sp>
        <p:nvSpPr>
          <p:cNvPr id="74764" name="Rectangle 12"/>
          <p:cNvSpPr>
            <a:spLocks noChangeArrowheads="1"/>
          </p:cNvSpPr>
          <p:nvPr/>
        </p:nvSpPr>
        <p:spPr bwMode="auto">
          <a:xfrm>
            <a:off x="696913" y="5421313"/>
            <a:ext cx="26606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800" b="0"/>
              <a:t>ferrous fluoride</a:t>
            </a:r>
            <a:r>
              <a:rPr lang="en-US" sz="2800"/>
              <a:t> </a:t>
            </a:r>
          </a:p>
        </p:txBody>
      </p:sp>
      <p:sp>
        <p:nvSpPr>
          <p:cNvPr id="74765" name="Rectangle 13"/>
          <p:cNvSpPr>
            <a:spLocks noChangeArrowheads="1"/>
          </p:cNvSpPr>
          <p:nvPr/>
        </p:nvSpPr>
        <p:spPr bwMode="auto">
          <a:xfrm>
            <a:off x="4546600" y="3001963"/>
            <a:ext cx="2379663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800" b="0"/>
              <a:t>Write names:</a:t>
            </a:r>
            <a:r>
              <a:rPr lang="en-US" sz="2800"/>
              <a:t> </a:t>
            </a:r>
          </a:p>
        </p:txBody>
      </p:sp>
      <p:sp>
        <p:nvSpPr>
          <p:cNvPr id="74766" name="Rectangle 14"/>
          <p:cNvSpPr>
            <a:spLocks noChangeArrowheads="1"/>
          </p:cNvSpPr>
          <p:nvPr/>
        </p:nvSpPr>
        <p:spPr bwMode="auto">
          <a:xfrm>
            <a:off x="4643438" y="3457575"/>
            <a:ext cx="1223962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800" b="0"/>
              <a:t>Pb</a:t>
            </a:r>
            <a:r>
              <a:rPr lang="en-US" sz="2800" b="0" baseline="-25000"/>
              <a:t>3</a:t>
            </a:r>
            <a:r>
              <a:rPr lang="en-US" sz="2800" b="0"/>
              <a:t>P</a:t>
            </a:r>
            <a:r>
              <a:rPr lang="en-US" sz="2800" b="0" baseline="-25000"/>
              <a:t>4</a:t>
            </a:r>
            <a:r>
              <a:rPr lang="en-US" sz="2800"/>
              <a:t> </a:t>
            </a:r>
          </a:p>
        </p:txBody>
      </p:sp>
      <p:sp>
        <p:nvSpPr>
          <p:cNvPr id="74767" name="Rectangle 15"/>
          <p:cNvSpPr>
            <a:spLocks noChangeArrowheads="1"/>
          </p:cNvSpPr>
          <p:nvPr/>
        </p:nvSpPr>
        <p:spPr bwMode="auto">
          <a:xfrm>
            <a:off x="4641850" y="4403725"/>
            <a:ext cx="122396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800" b="0"/>
              <a:t>Pb</a:t>
            </a:r>
            <a:r>
              <a:rPr lang="en-US" sz="2800" b="0" baseline="-25000"/>
              <a:t>3</a:t>
            </a:r>
            <a:r>
              <a:rPr lang="en-US" sz="2800" b="0"/>
              <a:t>P</a:t>
            </a:r>
            <a:r>
              <a:rPr lang="en-US" sz="2800" b="0" baseline="-25000"/>
              <a:t>2</a:t>
            </a:r>
            <a:r>
              <a:rPr lang="en-US" sz="2800"/>
              <a:t> </a:t>
            </a:r>
          </a:p>
        </p:txBody>
      </p:sp>
      <p:sp>
        <p:nvSpPr>
          <p:cNvPr id="74768" name="Rectangle 16"/>
          <p:cNvSpPr>
            <a:spLocks noChangeArrowheads="1"/>
          </p:cNvSpPr>
          <p:nvPr/>
        </p:nvSpPr>
        <p:spPr bwMode="auto">
          <a:xfrm>
            <a:off x="4659313" y="5418138"/>
            <a:ext cx="1624012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800" b="0"/>
              <a:t>Sn(OH)</a:t>
            </a:r>
            <a:r>
              <a:rPr lang="en-US" sz="2800" b="0" baseline="-25000"/>
              <a:t>4</a:t>
            </a:r>
            <a:r>
              <a:rPr lang="en-US" sz="2800"/>
              <a:t> </a:t>
            </a:r>
          </a:p>
        </p:txBody>
      </p:sp>
      <p:sp>
        <p:nvSpPr>
          <p:cNvPr id="74770" name="Rectangle 18"/>
          <p:cNvSpPr>
            <a:spLocks noChangeArrowheads="1"/>
          </p:cNvSpPr>
          <p:nvPr/>
        </p:nvSpPr>
        <p:spPr bwMode="auto">
          <a:xfrm>
            <a:off x="849313" y="3954463"/>
            <a:ext cx="1014412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800" b="0">
                <a:solidFill>
                  <a:srgbClr val="A50021"/>
                </a:solidFill>
              </a:rPr>
              <a:t>Cu</a:t>
            </a:r>
            <a:r>
              <a:rPr lang="en-US" sz="2800" b="0" baseline="30000">
                <a:solidFill>
                  <a:srgbClr val="A50021"/>
                </a:solidFill>
              </a:rPr>
              <a:t>1+</a:t>
            </a:r>
            <a:r>
              <a:rPr lang="en-US" sz="2800">
                <a:solidFill>
                  <a:srgbClr val="A50021"/>
                </a:solidFill>
              </a:rPr>
              <a:t> </a:t>
            </a:r>
          </a:p>
        </p:txBody>
      </p:sp>
      <p:sp>
        <p:nvSpPr>
          <p:cNvPr id="74771" name="Rectangle 19"/>
          <p:cNvSpPr>
            <a:spLocks noChangeArrowheads="1"/>
          </p:cNvSpPr>
          <p:nvPr/>
        </p:nvSpPr>
        <p:spPr bwMode="auto">
          <a:xfrm>
            <a:off x="1758950" y="3952875"/>
            <a:ext cx="78898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800" b="0">
                <a:solidFill>
                  <a:srgbClr val="000066"/>
                </a:solidFill>
              </a:rPr>
              <a:t>S</a:t>
            </a:r>
            <a:r>
              <a:rPr lang="en-US" sz="2800" b="0" baseline="30000">
                <a:solidFill>
                  <a:srgbClr val="000066"/>
                </a:solidFill>
              </a:rPr>
              <a:t>2–</a:t>
            </a:r>
            <a:r>
              <a:rPr lang="en-US" sz="2800">
                <a:solidFill>
                  <a:srgbClr val="000066"/>
                </a:solidFill>
              </a:rPr>
              <a:t> </a:t>
            </a:r>
          </a:p>
        </p:txBody>
      </p:sp>
      <p:sp>
        <p:nvSpPr>
          <p:cNvPr id="74772" name="Rectangle 20"/>
          <p:cNvSpPr>
            <a:spLocks noChangeArrowheads="1"/>
          </p:cNvSpPr>
          <p:nvPr/>
        </p:nvSpPr>
        <p:spPr bwMode="auto">
          <a:xfrm>
            <a:off x="2817813" y="3954463"/>
            <a:ext cx="1109662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800" b="0">
                <a:solidFill>
                  <a:srgbClr val="A50021"/>
                </a:solidFill>
              </a:rPr>
              <a:t>Cu</a:t>
            </a:r>
            <a:r>
              <a:rPr lang="en-US" sz="2800" b="0" baseline="-25000"/>
              <a:t>2</a:t>
            </a:r>
            <a:r>
              <a:rPr lang="en-US" sz="2800" b="0">
                <a:solidFill>
                  <a:srgbClr val="000066"/>
                </a:solidFill>
              </a:rPr>
              <a:t>S</a:t>
            </a:r>
            <a:r>
              <a:rPr lang="en-US" sz="2800"/>
              <a:t> </a:t>
            </a:r>
          </a:p>
        </p:txBody>
      </p:sp>
      <p:sp>
        <p:nvSpPr>
          <p:cNvPr id="74773" name="Rectangle 21"/>
          <p:cNvSpPr>
            <a:spLocks noChangeArrowheads="1"/>
          </p:cNvSpPr>
          <p:nvPr/>
        </p:nvSpPr>
        <p:spPr bwMode="auto">
          <a:xfrm>
            <a:off x="815975" y="4940300"/>
            <a:ext cx="9937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800" b="0">
                <a:solidFill>
                  <a:srgbClr val="A50021"/>
                </a:solidFill>
              </a:rPr>
              <a:t>Au</a:t>
            </a:r>
            <a:r>
              <a:rPr lang="en-US" sz="2800" b="0" baseline="30000">
                <a:solidFill>
                  <a:srgbClr val="A50021"/>
                </a:solidFill>
              </a:rPr>
              <a:t>3+</a:t>
            </a:r>
            <a:r>
              <a:rPr lang="en-US" sz="2800">
                <a:solidFill>
                  <a:srgbClr val="A50021"/>
                </a:solidFill>
              </a:rPr>
              <a:t> </a:t>
            </a:r>
          </a:p>
        </p:txBody>
      </p:sp>
      <p:sp>
        <p:nvSpPr>
          <p:cNvPr id="74774" name="Rectangle 22"/>
          <p:cNvSpPr>
            <a:spLocks noChangeArrowheads="1"/>
          </p:cNvSpPr>
          <p:nvPr/>
        </p:nvSpPr>
        <p:spPr bwMode="auto">
          <a:xfrm>
            <a:off x="1590675" y="4940300"/>
            <a:ext cx="122078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800" b="0">
                <a:solidFill>
                  <a:srgbClr val="009900"/>
                </a:solidFill>
              </a:rPr>
              <a:t>NO</a:t>
            </a:r>
            <a:r>
              <a:rPr lang="en-US" sz="2800" b="0" baseline="-25000">
                <a:solidFill>
                  <a:srgbClr val="009900"/>
                </a:solidFill>
              </a:rPr>
              <a:t>2</a:t>
            </a:r>
            <a:r>
              <a:rPr lang="en-US" sz="2800" b="0" baseline="30000">
                <a:solidFill>
                  <a:srgbClr val="009900"/>
                </a:solidFill>
              </a:rPr>
              <a:t>1–</a:t>
            </a:r>
            <a:r>
              <a:rPr lang="en-US" sz="2800">
                <a:solidFill>
                  <a:srgbClr val="009900"/>
                </a:solidFill>
              </a:rPr>
              <a:t> </a:t>
            </a:r>
          </a:p>
        </p:txBody>
      </p:sp>
      <p:sp>
        <p:nvSpPr>
          <p:cNvPr id="74775" name="Rectangle 23"/>
          <p:cNvSpPr>
            <a:spLocks noChangeArrowheads="1"/>
          </p:cNvSpPr>
          <p:nvPr/>
        </p:nvSpPr>
        <p:spPr bwMode="auto">
          <a:xfrm>
            <a:off x="2689225" y="4940300"/>
            <a:ext cx="17589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800" b="0">
                <a:solidFill>
                  <a:srgbClr val="A50021"/>
                </a:solidFill>
              </a:rPr>
              <a:t>Au</a:t>
            </a:r>
            <a:r>
              <a:rPr lang="en-US" sz="2800" b="0"/>
              <a:t>(</a:t>
            </a:r>
            <a:r>
              <a:rPr lang="en-US" sz="2800" b="0">
                <a:solidFill>
                  <a:srgbClr val="009900"/>
                </a:solidFill>
              </a:rPr>
              <a:t>NO</a:t>
            </a:r>
            <a:r>
              <a:rPr lang="en-US" sz="2800" b="0" baseline="-25000">
                <a:solidFill>
                  <a:srgbClr val="009900"/>
                </a:solidFill>
              </a:rPr>
              <a:t>2</a:t>
            </a:r>
            <a:r>
              <a:rPr lang="en-US" sz="2800" b="0"/>
              <a:t>)</a:t>
            </a:r>
            <a:r>
              <a:rPr lang="en-US" sz="2800" b="0" baseline="-25000"/>
              <a:t>3</a:t>
            </a:r>
            <a:r>
              <a:rPr lang="en-US" sz="2800"/>
              <a:t> </a:t>
            </a:r>
          </a:p>
        </p:txBody>
      </p:sp>
      <p:sp>
        <p:nvSpPr>
          <p:cNvPr id="74776" name="Rectangle 24"/>
          <p:cNvSpPr>
            <a:spLocks noChangeArrowheads="1"/>
          </p:cNvSpPr>
          <p:nvPr/>
        </p:nvSpPr>
        <p:spPr bwMode="auto">
          <a:xfrm>
            <a:off x="792163" y="5915025"/>
            <a:ext cx="9747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800" b="0">
                <a:solidFill>
                  <a:srgbClr val="A50021"/>
                </a:solidFill>
              </a:rPr>
              <a:t>Fe</a:t>
            </a:r>
            <a:r>
              <a:rPr lang="en-US" sz="2800" b="0" baseline="30000">
                <a:solidFill>
                  <a:srgbClr val="A50021"/>
                </a:solidFill>
              </a:rPr>
              <a:t>2+</a:t>
            </a:r>
            <a:r>
              <a:rPr lang="en-US" sz="2800">
                <a:solidFill>
                  <a:srgbClr val="A50021"/>
                </a:solidFill>
              </a:rPr>
              <a:t> </a:t>
            </a:r>
          </a:p>
        </p:txBody>
      </p:sp>
      <p:sp>
        <p:nvSpPr>
          <p:cNvPr id="74777" name="Rectangle 25"/>
          <p:cNvSpPr>
            <a:spLocks noChangeArrowheads="1"/>
          </p:cNvSpPr>
          <p:nvPr/>
        </p:nvSpPr>
        <p:spPr bwMode="auto">
          <a:xfrm>
            <a:off x="1701800" y="5911850"/>
            <a:ext cx="76993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800" b="0">
                <a:solidFill>
                  <a:srgbClr val="000066"/>
                </a:solidFill>
              </a:rPr>
              <a:t>F</a:t>
            </a:r>
            <a:r>
              <a:rPr lang="en-US" sz="2800" b="0" baseline="30000">
                <a:solidFill>
                  <a:srgbClr val="000066"/>
                </a:solidFill>
              </a:rPr>
              <a:t>1–</a:t>
            </a:r>
            <a:r>
              <a:rPr lang="en-US" sz="2800">
                <a:solidFill>
                  <a:srgbClr val="000066"/>
                </a:solidFill>
              </a:rPr>
              <a:t> </a:t>
            </a:r>
          </a:p>
        </p:txBody>
      </p:sp>
      <p:sp>
        <p:nvSpPr>
          <p:cNvPr id="74778" name="Rectangle 26"/>
          <p:cNvSpPr>
            <a:spLocks noChangeArrowheads="1"/>
          </p:cNvSpPr>
          <p:nvPr/>
        </p:nvSpPr>
        <p:spPr bwMode="auto">
          <a:xfrm>
            <a:off x="2822575" y="5911850"/>
            <a:ext cx="10509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800" b="0">
                <a:solidFill>
                  <a:srgbClr val="A50021"/>
                </a:solidFill>
              </a:rPr>
              <a:t>Fe</a:t>
            </a:r>
            <a:r>
              <a:rPr lang="en-US" sz="2800" b="0">
                <a:solidFill>
                  <a:srgbClr val="000066"/>
                </a:solidFill>
              </a:rPr>
              <a:t>F</a:t>
            </a:r>
            <a:r>
              <a:rPr lang="en-US" sz="2800" b="0" baseline="-25000"/>
              <a:t>2</a:t>
            </a:r>
            <a:r>
              <a:rPr lang="en-US" sz="2800"/>
              <a:t> </a:t>
            </a:r>
          </a:p>
        </p:txBody>
      </p:sp>
      <p:sp>
        <p:nvSpPr>
          <p:cNvPr id="74779" name="Rectangle 27"/>
          <p:cNvSpPr>
            <a:spLocks noChangeArrowheads="1"/>
          </p:cNvSpPr>
          <p:nvPr/>
        </p:nvSpPr>
        <p:spPr bwMode="auto">
          <a:xfrm>
            <a:off x="674688" y="3460750"/>
            <a:ext cx="26797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800" b="0">
                <a:solidFill>
                  <a:srgbClr val="A50021"/>
                </a:solidFill>
              </a:rPr>
              <a:t>cuprous</a:t>
            </a:r>
            <a:r>
              <a:rPr lang="en-US" sz="2800" b="0"/>
              <a:t> </a:t>
            </a:r>
            <a:r>
              <a:rPr lang="en-US" sz="2800" b="0">
                <a:solidFill>
                  <a:srgbClr val="000066"/>
                </a:solidFill>
              </a:rPr>
              <a:t>sulfide</a:t>
            </a:r>
            <a:r>
              <a:rPr lang="en-US" sz="2800"/>
              <a:t> </a:t>
            </a:r>
          </a:p>
        </p:txBody>
      </p:sp>
      <p:sp>
        <p:nvSpPr>
          <p:cNvPr id="74780" name="Rectangle 28"/>
          <p:cNvSpPr>
            <a:spLocks noChangeArrowheads="1"/>
          </p:cNvSpPr>
          <p:nvPr/>
        </p:nvSpPr>
        <p:spPr bwMode="auto">
          <a:xfrm>
            <a:off x="693738" y="4405313"/>
            <a:ext cx="20256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800" b="0">
                <a:solidFill>
                  <a:srgbClr val="A50021"/>
                </a:solidFill>
              </a:rPr>
              <a:t>auric</a:t>
            </a:r>
            <a:r>
              <a:rPr lang="en-US" sz="2800" b="0"/>
              <a:t> </a:t>
            </a:r>
            <a:r>
              <a:rPr lang="en-US" sz="2800" b="0">
                <a:solidFill>
                  <a:srgbClr val="009900"/>
                </a:solidFill>
              </a:rPr>
              <a:t>nitrite</a:t>
            </a:r>
            <a:r>
              <a:rPr lang="en-US" sz="2800"/>
              <a:t> </a:t>
            </a:r>
          </a:p>
        </p:txBody>
      </p:sp>
      <p:sp>
        <p:nvSpPr>
          <p:cNvPr id="74781" name="Rectangle 29"/>
          <p:cNvSpPr>
            <a:spLocks noChangeArrowheads="1"/>
          </p:cNvSpPr>
          <p:nvPr/>
        </p:nvSpPr>
        <p:spPr bwMode="auto">
          <a:xfrm>
            <a:off x="695325" y="5421313"/>
            <a:ext cx="26606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800" b="0">
                <a:solidFill>
                  <a:srgbClr val="A50021"/>
                </a:solidFill>
              </a:rPr>
              <a:t>ferrous</a:t>
            </a:r>
            <a:r>
              <a:rPr lang="en-US" sz="2800" b="0"/>
              <a:t> </a:t>
            </a:r>
            <a:r>
              <a:rPr lang="en-US" sz="2800" b="0">
                <a:solidFill>
                  <a:srgbClr val="000066"/>
                </a:solidFill>
              </a:rPr>
              <a:t>fluoride</a:t>
            </a:r>
            <a:r>
              <a:rPr lang="en-US" sz="2800"/>
              <a:t> </a:t>
            </a:r>
          </a:p>
        </p:txBody>
      </p:sp>
      <p:sp>
        <p:nvSpPr>
          <p:cNvPr id="74785" name="Rectangle 33"/>
          <p:cNvSpPr>
            <a:spLocks noChangeArrowheads="1"/>
          </p:cNvSpPr>
          <p:nvPr/>
        </p:nvSpPr>
        <p:spPr bwMode="auto">
          <a:xfrm>
            <a:off x="4643438" y="3455988"/>
            <a:ext cx="1223962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800" b="0">
                <a:solidFill>
                  <a:srgbClr val="A50021"/>
                </a:solidFill>
              </a:rPr>
              <a:t>Pb</a:t>
            </a:r>
            <a:r>
              <a:rPr lang="en-US" sz="2800" b="0" baseline="-25000"/>
              <a:t>3</a:t>
            </a:r>
            <a:r>
              <a:rPr lang="en-US" sz="2800" b="0">
                <a:solidFill>
                  <a:srgbClr val="000066"/>
                </a:solidFill>
              </a:rPr>
              <a:t>P</a:t>
            </a:r>
            <a:r>
              <a:rPr lang="en-US" sz="2800" b="0" baseline="-25000"/>
              <a:t>4</a:t>
            </a:r>
            <a:r>
              <a:rPr lang="en-US" sz="2800"/>
              <a:t> </a:t>
            </a:r>
          </a:p>
        </p:txBody>
      </p:sp>
      <p:sp>
        <p:nvSpPr>
          <p:cNvPr id="74786" name="Rectangle 34"/>
          <p:cNvSpPr>
            <a:spLocks noChangeArrowheads="1"/>
          </p:cNvSpPr>
          <p:nvPr/>
        </p:nvSpPr>
        <p:spPr bwMode="auto">
          <a:xfrm>
            <a:off x="4641850" y="4402138"/>
            <a:ext cx="1223963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800" b="0">
                <a:solidFill>
                  <a:srgbClr val="A50021"/>
                </a:solidFill>
              </a:rPr>
              <a:t>Pb</a:t>
            </a:r>
            <a:r>
              <a:rPr lang="en-US" sz="2800" b="0" baseline="-25000"/>
              <a:t>3</a:t>
            </a:r>
            <a:r>
              <a:rPr lang="en-US" sz="2800" b="0">
                <a:solidFill>
                  <a:srgbClr val="000066"/>
                </a:solidFill>
              </a:rPr>
              <a:t>P</a:t>
            </a:r>
            <a:r>
              <a:rPr lang="en-US" sz="2800" b="0" baseline="-25000"/>
              <a:t>2</a:t>
            </a:r>
            <a:r>
              <a:rPr lang="en-US" sz="2800"/>
              <a:t> </a:t>
            </a:r>
          </a:p>
        </p:txBody>
      </p:sp>
      <p:sp>
        <p:nvSpPr>
          <p:cNvPr id="74787" name="Rectangle 35"/>
          <p:cNvSpPr>
            <a:spLocks noChangeArrowheads="1"/>
          </p:cNvSpPr>
          <p:nvPr/>
        </p:nvSpPr>
        <p:spPr bwMode="auto">
          <a:xfrm>
            <a:off x="4659313" y="5416550"/>
            <a:ext cx="1624012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800" b="0">
                <a:solidFill>
                  <a:srgbClr val="A50021"/>
                </a:solidFill>
              </a:rPr>
              <a:t>Sn</a:t>
            </a:r>
            <a:r>
              <a:rPr lang="en-US" sz="2800" b="0"/>
              <a:t>(</a:t>
            </a:r>
            <a:r>
              <a:rPr lang="en-US" sz="2800" b="0">
                <a:solidFill>
                  <a:srgbClr val="009900"/>
                </a:solidFill>
              </a:rPr>
              <a:t>OH</a:t>
            </a:r>
            <a:r>
              <a:rPr lang="en-US" sz="2800" b="0"/>
              <a:t>)</a:t>
            </a:r>
            <a:r>
              <a:rPr lang="en-US" sz="2800" b="0" baseline="-25000"/>
              <a:t>4</a:t>
            </a:r>
            <a:r>
              <a:rPr lang="en-US" sz="2800"/>
              <a:t> </a:t>
            </a:r>
          </a:p>
        </p:txBody>
      </p:sp>
      <p:sp>
        <p:nvSpPr>
          <p:cNvPr id="74788" name="Rectangle 36"/>
          <p:cNvSpPr>
            <a:spLocks noChangeArrowheads="1"/>
          </p:cNvSpPr>
          <p:nvPr/>
        </p:nvSpPr>
        <p:spPr bwMode="auto">
          <a:xfrm>
            <a:off x="6384925" y="3492500"/>
            <a:ext cx="6572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000" b="0">
                <a:solidFill>
                  <a:srgbClr val="A50021"/>
                </a:solidFill>
              </a:rPr>
              <a:t>Pb</a:t>
            </a:r>
            <a:r>
              <a:rPr lang="en-US" sz="2000" b="0" baseline="30000">
                <a:solidFill>
                  <a:srgbClr val="A50021"/>
                </a:solidFill>
              </a:rPr>
              <a:t>?</a:t>
            </a:r>
            <a:r>
              <a:rPr lang="en-US" sz="2000">
                <a:solidFill>
                  <a:srgbClr val="A50021"/>
                </a:solidFill>
              </a:rPr>
              <a:t> </a:t>
            </a:r>
          </a:p>
        </p:txBody>
      </p:sp>
      <p:sp>
        <p:nvSpPr>
          <p:cNvPr id="74789" name="Rectangle 37"/>
          <p:cNvSpPr>
            <a:spLocks noChangeArrowheads="1"/>
          </p:cNvSpPr>
          <p:nvPr/>
        </p:nvSpPr>
        <p:spPr bwMode="auto">
          <a:xfrm>
            <a:off x="7578725" y="3389313"/>
            <a:ext cx="6080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000" b="0">
                <a:solidFill>
                  <a:srgbClr val="000066"/>
                </a:solidFill>
              </a:rPr>
              <a:t>P</a:t>
            </a:r>
            <a:r>
              <a:rPr lang="en-US" sz="2000" b="0" baseline="30000">
                <a:solidFill>
                  <a:srgbClr val="000066"/>
                </a:solidFill>
              </a:rPr>
              <a:t>3–</a:t>
            </a:r>
            <a:r>
              <a:rPr lang="en-US" sz="2000">
                <a:solidFill>
                  <a:srgbClr val="000066"/>
                </a:solidFill>
              </a:rPr>
              <a:t> </a:t>
            </a:r>
          </a:p>
        </p:txBody>
      </p:sp>
      <p:sp>
        <p:nvSpPr>
          <p:cNvPr id="74790" name="Rectangle 38"/>
          <p:cNvSpPr>
            <a:spLocks noChangeArrowheads="1"/>
          </p:cNvSpPr>
          <p:nvPr/>
        </p:nvSpPr>
        <p:spPr bwMode="auto">
          <a:xfrm>
            <a:off x="5821363" y="3498850"/>
            <a:ext cx="6572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000" b="0">
                <a:solidFill>
                  <a:srgbClr val="A50021"/>
                </a:solidFill>
              </a:rPr>
              <a:t>Pb</a:t>
            </a:r>
            <a:r>
              <a:rPr lang="en-US" sz="2000" b="0" baseline="30000">
                <a:solidFill>
                  <a:srgbClr val="A50021"/>
                </a:solidFill>
              </a:rPr>
              <a:t>?</a:t>
            </a:r>
            <a:r>
              <a:rPr lang="en-US" sz="2000">
                <a:solidFill>
                  <a:srgbClr val="A50021"/>
                </a:solidFill>
              </a:rPr>
              <a:t> </a:t>
            </a:r>
          </a:p>
        </p:txBody>
      </p:sp>
      <p:sp>
        <p:nvSpPr>
          <p:cNvPr id="74791" name="Rectangle 39"/>
          <p:cNvSpPr>
            <a:spLocks noChangeArrowheads="1"/>
          </p:cNvSpPr>
          <p:nvPr/>
        </p:nvSpPr>
        <p:spPr bwMode="auto">
          <a:xfrm>
            <a:off x="6927850" y="3490913"/>
            <a:ext cx="6572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000" b="0">
                <a:solidFill>
                  <a:srgbClr val="A50021"/>
                </a:solidFill>
              </a:rPr>
              <a:t>Pb</a:t>
            </a:r>
            <a:r>
              <a:rPr lang="en-US" sz="2000" b="0" baseline="30000">
                <a:solidFill>
                  <a:srgbClr val="A50021"/>
                </a:solidFill>
              </a:rPr>
              <a:t>?</a:t>
            </a:r>
            <a:r>
              <a:rPr lang="en-US" sz="2000">
                <a:solidFill>
                  <a:srgbClr val="A50021"/>
                </a:solidFill>
              </a:rPr>
              <a:t> </a:t>
            </a:r>
          </a:p>
        </p:txBody>
      </p:sp>
      <p:sp>
        <p:nvSpPr>
          <p:cNvPr id="74792" name="Rectangle 40"/>
          <p:cNvSpPr>
            <a:spLocks noChangeArrowheads="1"/>
          </p:cNvSpPr>
          <p:nvPr/>
        </p:nvSpPr>
        <p:spPr bwMode="auto">
          <a:xfrm>
            <a:off x="5761038" y="4456113"/>
            <a:ext cx="6572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000" b="0">
                <a:solidFill>
                  <a:srgbClr val="A50021"/>
                </a:solidFill>
              </a:rPr>
              <a:t>Pb</a:t>
            </a:r>
            <a:r>
              <a:rPr lang="en-US" sz="2000" b="0" baseline="30000">
                <a:solidFill>
                  <a:srgbClr val="A50021"/>
                </a:solidFill>
              </a:rPr>
              <a:t>?</a:t>
            </a:r>
            <a:r>
              <a:rPr lang="en-US" sz="2000">
                <a:solidFill>
                  <a:srgbClr val="A50021"/>
                </a:solidFill>
              </a:rPr>
              <a:t> </a:t>
            </a:r>
          </a:p>
        </p:txBody>
      </p:sp>
      <p:sp>
        <p:nvSpPr>
          <p:cNvPr id="74793" name="Rectangle 41"/>
          <p:cNvSpPr>
            <a:spLocks noChangeArrowheads="1"/>
          </p:cNvSpPr>
          <p:nvPr/>
        </p:nvSpPr>
        <p:spPr bwMode="auto">
          <a:xfrm>
            <a:off x="6369050" y="4470400"/>
            <a:ext cx="6572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000" b="0">
                <a:solidFill>
                  <a:srgbClr val="A50021"/>
                </a:solidFill>
              </a:rPr>
              <a:t>Pb</a:t>
            </a:r>
            <a:r>
              <a:rPr lang="en-US" sz="2000" b="0" baseline="30000">
                <a:solidFill>
                  <a:srgbClr val="A50021"/>
                </a:solidFill>
              </a:rPr>
              <a:t>?</a:t>
            </a:r>
            <a:r>
              <a:rPr lang="en-US" sz="2000">
                <a:solidFill>
                  <a:srgbClr val="A50021"/>
                </a:solidFill>
              </a:rPr>
              <a:t> </a:t>
            </a:r>
          </a:p>
        </p:txBody>
      </p:sp>
      <p:sp>
        <p:nvSpPr>
          <p:cNvPr id="74794" name="Rectangle 42"/>
          <p:cNvSpPr>
            <a:spLocks noChangeArrowheads="1"/>
          </p:cNvSpPr>
          <p:nvPr/>
        </p:nvSpPr>
        <p:spPr bwMode="auto">
          <a:xfrm>
            <a:off x="6924675" y="4473575"/>
            <a:ext cx="6572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000" b="0">
                <a:solidFill>
                  <a:srgbClr val="A50021"/>
                </a:solidFill>
              </a:rPr>
              <a:t>Pb</a:t>
            </a:r>
            <a:r>
              <a:rPr lang="en-US" sz="2000" b="0" baseline="30000">
                <a:solidFill>
                  <a:srgbClr val="A50021"/>
                </a:solidFill>
              </a:rPr>
              <a:t>?</a:t>
            </a:r>
            <a:r>
              <a:rPr lang="en-US" sz="2000">
                <a:solidFill>
                  <a:srgbClr val="A50021"/>
                </a:solidFill>
              </a:rPr>
              <a:t> </a:t>
            </a:r>
          </a:p>
        </p:txBody>
      </p:sp>
      <p:sp>
        <p:nvSpPr>
          <p:cNvPr id="74795" name="Rectangle 43"/>
          <p:cNvSpPr>
            <a:spLocks noChangeArrowheads="1"/>
          </p:cNvSpPr>
          <p:nvPr/>
        </p:nvSpPr>
        <p:spPr bwMode="auto">
          <a:xfrm>
            <a:off x="7993063" y="3381375"/>
            <a:ext cx="60801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000" b="0">
                <a:solidFill>
                  <a:srgbClr val="000066"/>
                </a:solidFill>
              </a:rPr>
              <a:t>P</a:t>
            </a:r>
            <a:r>
              <a:rPr lang="en-US" sz="2000" b="0" baseline="30000">
                <a:solidFill>
                  <a:srgbClr val="000066"/>
                </a:solidFill>
              </a:rPr>
              <a:t>3–</a:t>
            </a:r>
            <a:r>
              <a:rPr lang="en-US" sz="2000">
                <a:solidFill>
                  <a:srgbClr val="000066"/>
                </a:solidFill>
              </a:rPr>
              <a:t> </a:t>
            </a:r>
          </a:p>
        </p:txBody>
      </p:sp>
      <p:sp>
        <p:nvSpPr>
          <p:cNvPr id="74796" name="Rectangle 44"/>
          <p:cNvSpPr>
            <a:spLocks noChangeArrowheads="1"/>
          </p:cNvSpPr>
          <p:nvPr/>
        </p:nvSpPr>
        <p:spPr bwMode="auto">
          <a:xfrm>
            <a:off x="7788275" y="3624263"/>
            <a:ext cx="6080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000" b="0">
                <a:solidFill>
                  <a:srgbClr val="000066"/>
                </a:solidFill>
              </a:rPr>
              <a:t>P</a:t>
            </a:r>
            <a:r>
              <a:rPr lang="en-US" sz="2000" b="0" baseline="30000">
                <a:solidFill>
                  <a:srgbClr val="000066"/>
                </a:solidFill>
              </a:rPr>
              <a:t>3–</a:t>
            </a:r>
            <a:r>
              <a:rPr lang="en-US" sz="2000">
                <a:solidFill>
                  <a:srgbClr val="000066"/>
                </a:solidFill>
              </a:rPr>
              <a:t> </a:t>
            </a:r>
          </a:p>
        </p:txBody>
      </p:sp>
      <p:sp>
        <p:nvSpPr>
          <p:cNvPr id="74797" name="Rectangle 45"/>
          <p:cNvSpPr>
            <a:spLocks noChangeArrowheads="1"/>
          </p:cNvSpPr>
          <p:nvPr/>
        </p:nvSpPr>
        <p:spPr bwMode="auto">
          <a:xfrm>
            <a:off x="8166100" y="3622675"/>
            <a:ext cx="6080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000" b="0">
                <a:solidFill>
                  <a:srgbClr val="000066"/>
                </a:solidFill>
              </a:rPr>
              <a:t>P</a:t>
            </a:r>
            <a:r>
              <a:rPr lang="en-US" sz="2000" b="0" baseline="30000">
                <a:solidFill>
                  <a:srgbClr val="000066"/>
                </a:solidFill>
              </a:rPr>
              <a:t>3–</a:t>
            </a:r>
            <a:r>
              <a:rPr lang="en-US" sz="2000">
                <a:solidFill>
                  <a:srgbClr val="000066"/>
                </a:solidFill>
              </a:rPr>
              <a:t> </a:t>
            </a:r>
          </a:p>
        </p:txBody>
      </p:sp>
      <p:sp>
        <p:nvSpPr>
          <p:cNvPr id="74798" name="Rectangle 46"/>
          <p:cNvSpPr>
            <a:spLocks noChangeArrowheads="1"/>
          </p:cNvSpPr>
          <p:nvPr/>
        </p:nvSpPr>
        <p:spPr bwMode="auto">
          <a:xfrm>
            <a:off x="7959725" y="4473575"/>
            <a:ext cx="6080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000" b="0">
                <a:solidFill>
                  <a:srgbClr val="000066"/>
                </a:solidFill>
              </a:rPr>
              <a:t>P</a:t>
            </a:r>
            <a:r>
              <a:rPr lang="en-US" sz="2000" b="0" baseline="30000">
                <a:solidFill>
                  <a:srgbClr val="000066"/>
                </a:solidFill>
              </a:rPr>
              <a:t>3–</a:t>
            </a:r>
            <a:r>
              <a:rPr lang="en-US" sz="2000">
                <a:solidFill>
                  <a:srgbClr val="000066"/>
                </a:solidFill>
              </a:rPr>
              <a:t> </a:t>
            </a:r>
          </a:p>
        </p:txBody>
      </p:sp>
      <p:sp>
        <p:nvSpPr>
          <p:cNvPr id="74799" name="Rectangle 47"/>
          <p:cNvSpPr>
            <a:spLocks noChangeArrowheads="1"/>
          </p:cNvSpPr>
          <p:nvPr/>
        </p:nvSpPr>
        <p:spPr bwMode="auto">
          <a:xfrm>
            <a:off x="7553325" y="4470400"/>
            <a:ext cx="6080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000" b="0">
                <a:solidFill>
                  <a:srgbClr val="000066"/>
                </a:solidFill>
              </a:rPr>
              <a:t>P</a:t>
            </a:r>
            <a:r>
              <a:rPr lang="en-US" sz="2000" b="0" baseline="30000">
                <a:solidFill>
                  <a:srgbClr val="000066"/>
                </a:solidFill>
              </a:rPr>
              <a:t>3–</a:t>
            </a:r>
            <a:r>
              <a:rPr lang="en-US" sz="2000">
                <a:solidFill>
                  <a:srgbClr val="000066"/>
                </a:solidFill>
              </a:rPr>
              <a:t> </a:t>
            </a:r>
          </a:p>
        </p:txBody>
      </p:sp>
      <p:sp>
        <p:nvSpPr>
          <p:cNvPr id="74800" name="Rectangle 48"/>
          <p:cNvSpPr>
            <a:spLocks noChangeArrowheads="1"/>
          </p:cNvSpPr>
          <p:nvPr/>
        </p:nvSpPr>
        <p:spPr bwMode="auto">
          <a:xfrm>
            <a:off x="6924675" y="4475163"/>
            <a:ext cx="7540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000" b="0">
                <a:solidFill>
                  <a:srgbClr val="A50021"/>
                </a:solidFill>
              </a:rPr>
              <a:t>Pb</a:t>
            </a:r>
            <a:r>
              <a:rPr lang="en-US" sz="2000" b="0" baseline="30000">
                <a:solidFill>
                  <a:srgbClr val="A50021"/>
                </a:solidFill>
              </a:rPr>
              <a:t>2+</a:t>
            </a:r>
            <a:r>
              <a:rPr lang="en-US" sz="2000">
                <a:solidFill>
                  <a:srgbClr val="A50021"/>
                </a:solidFill>
              </a:rPr>
              <a:t> </a:t>
            </a:r>
          </a:p>
        </p:txBody>
      </p:sp>
      <p:sp>
        <p:nvSpPr>
          <p:cNvPr id="74801" name="Rectangle 49"/>
          <p:cNvSpPr>
            <a:spLocks noChangeArrowheads="1"/>
          </p:cNvSpPr>
          <p:nvPr/>
        </p:nvSpPr>
        <p:spPr bwMode="auto">
          <a:xfrm>
            <a:off x="6927850" y="3489325"/>
            <a:ext cx="7540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000" b="0">
                <a:solidFill>
                  <a:srgbClr val="A50021"/>
                </a:solidFill>
              </a:rPr>
              <a:t>Pb</a:t>
            </a:r>
            <a:r>
              <a:rPr lang="en-US" sz="2000" b="0" baseline="30000">
                <a:solidFill>
                  <a:srgbClr val="A50021"/>
                </a:solidFill>
              </a:rPr>
              <a:t>4+</a:t>
            </a:r>
            <a:r>
              <a:rPr lang="en-US" sz="2000">
                <a:solidFill>
                  <a:srgbClr val="A50021"/>
                </a:solidFill>
              </a:rPr>
              <a:t> </a:t>
            </a:r>
          </a:p>
        </p:txBody>
      </p:sp>
      <p:sp>
        <p:nvSpPr>
          <p:cNvPr id="74802" name="Rectangle 50"/>
          <p:cNvSpPr>
            <a:spLocks noChangeArrowheads="1"/>
          </p:cNvSpPr>
          <p:nvPr/>
        </p:nvSpPr>
        <p:spPr bwMode="auto">
          <a:xfrm>
            <a:off x="6369050" y="4471988"/>
            <a:ext cx="7540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000" b="0">
                <a:solidFill>
                  <a:srgbClr val="A50021"/>
                </a:solidFill>
              </a:rPr>
              <a:t>Pb</a:t>
            </a:r>
            <a:r>
              <a:rPr lang="en-US" sz="2000" b="0" baseline="30000">
                <a:solidFill>
                  <a:srgbClr val="A50021"/>
                </a:solidFill>
              </a:rPr>
              <a:t>2+</a:t>
            </a:r>
            <a:r>
              <a:rPr lang="en-US" sz="2000">
                <a:solidFill>
                  <a:srgbClr val="A50021"/>
                </a:solidFill>
              </a:rPr>
              <a:t> </a:t>
            </a:r>
          </a:p>
        </p:txBody>
      </p:sp>
      <p:sp>
        <p:nvSpPr>
          <p:cNvPr id="74803" name="Rectangle 51"/>
          <p:cNvSpPr>
            <a:spLocks noChangeArrowheads="1"/>
          </p:cNvSpPr>
          <p:nvPr/>
        </p:nvSpPr>
        <p:spPr bwMode="auto">
          <a:xfrm>
            <a:off x="6384925" y="3492500"/>
            <a:ext cx="7540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000" b="0">
                <a:solidFill>
                  <a:srgbClr val="A50021"/>
                </a:solidFill>
              </a:rPr>
              <a:t>Pb</a:t>
            </a:r>
            <a:r>
              <a:rPr lang="en-US" sz="2000" b="0" baseline="30000">
                <a:solidFill>
                  <a:srgbClr val="A50021"/>
                </a:solidFill>
              </a:rPr>
              <a:t>4+</a:t>
            </a:r>
            <a:r>
              <a:rPr lang="en-US" sz="2000">
                <a:solidFill>
                  <a:srgbClr val="A50021"/>
                </a:solidFill>
              </a:rPr>
              <a:t> </a:t>
            </a:r>
          </a:p>
        </p:txBody>
      </p:sp>
      <p:sp>
        <p:nvSpPr>
          <p:cNvPr id="74804" name="Rectangle 52"/>
          <p:cNvSpPr>
            <a:spLocks noChangeArrowheads="1"/>
          </p:cNvSpPr>
          <p:nvPr/>
        </p:nvSpPr>
        <p:spPr bwMode="auto">
          <a:xfrm>
            <a:off x="5821363" y="3498850"/>
            <a:ext cx="75406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000" b="0">
                <a:solidFill>
                  <a:srgbClr val="A50021"/>
                </a:solidFill>
              </a:rPr>
              <a:t>Pb</a:t>
            </a:r>
            <a:r>
              <a:rPr lang="en-US" sz="2000" b="0" baseline="30000">
                <a:solidFill>
                  <a:srgbClr val="A50021"/>
                </a:solidFill>
              </a:rPr>
              <a:t>4+</a:t>
            </a:r>
            <a:r>
              <a:rPr lang="en-US" sz="2000">
                <a:solidFill>
                  <a:srgbClr val="A50021"/>
                </a:solidFill>
              </a:rPr>
              <a:t> </a:t>
            </a:r>
          </a:p>
        </p:txBody>
      </p:sp>
      <p:sp>
        <p:nvSpPr>
          <p:cNvPr id="74806" name="Rectangle 54"/>
          <p:cNvSpPr>
            <a:spLocks noChangeArrowheads="1"/>
          </p:cNvSpPr>
          <p:nvPr/>
        </p:nvSpPr>
        <p:spPr bwMode="auto">
          <a:xfrm>
            <a:off x="5056188" y="3878263"/>
            <a:ext cx="3440112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800" b="0">
                <a:solidFill>
                  <a:srgbClr val="A50021"/>
                </a:solidFill>
              </a:rPr>
              <a:t>plumbic</a:t>
            </a:r>
            <a:r>
              <a:rPr lang="en-US" sz="2800" b="0"/>
              <a:t> </a:t>
            </a:r>
            <a:r>
              <a:rPr lang="en-US" sz="2800" b="0">
                <a:solidFill>
                  <a:srgbClr val="000066"/>
                </a:solidFill>
              </a:rPr>
              <a:t>phosphide</a:t>
            </a:r>
          </a:p>
        </p:txBody>
      </p:sp>
      <p:sp>
        <p:nvSpPr>
          <p:cNvPr id="74807" name="Rectangle 55"/>
          <p:cNvSpPr>
            <a:spLocks noChangeArrowheads="1"/>
          </p:cNvSpPr>
          <p:nvPr/>
        </p:nvSpPr>
        <p:spPr bwMode="auto">
          <a:xfrm>
            <a:off x="5762625" y="4456113"/>
            <a:ext cx="7540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000" b="0">
                <a:solidFill>
                  <a:srgbClr val="A50021"/>
                </a:solidFill>
              </a:rPr>
              <a:t>Pb</a:t>
            </a:r>
            <a:r>
              <a:rPr lang="en-US" sz="2000" b="0" baseline="30000">
                <a:solidFill>
                  <a:srgbClr val="A50021"/>
                </a:solidFill>
              </a:rPr>
              <a:t>2+</a:t>
            </a:r>
            <a:r>
              <a:rPr lang="en-US" sz="2000">
                <a:solidFill>
                  <a:srgbClr val="A50021"/>
                </a:solidFill>
              </a:rPr>
              <a:t> </a:t>
            </a:r>
          </a:p>
        </p:txBody>
      </p:sp>
      <p:sp>
        <p:nvSpPr>
          <p:cNvPr id="74808" name="Rectangle 56"/>
          <p:cNvSpPr>
            <a:spLocks noChangeArrowheads="1"/>
          </p:cNvSpPr>
          <p:nvPr/>
        </p:nvSpPr>
        <p:spPr bwMode="auto">
          <a:xfrm>
            <a:off x="4892675" y="4845050"/>
            <a:ext cx="36131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800" b="0">
                <a:solidFill>
                  <a:srgbClr val="A50021"/>
                </a:solidFill>
              </a:rPr>
              <a:t>plumbous</a:t>
            </a:r>
            <a:r>
              <a:rPr lang="en-US" sz="2800" b="0"/>
              <a:t> </a:t>
            </a:r>
            <a:r>
              <a:rPr lang="en-US" sz="2800" b="0">
                <a:solidFill>
                  <a:srgbClr val="000066"/>
                </a:solidFill>
              </a:rPr>
              <a:t>phosphide</a:t>
            </a:r>
          </a:p>
        </p:txBody>
      </p:sp>
      <p:sp>
        <p:nvSpPr>
          <p:cNvPr id="74809" name="Rectangle 57"/>
          <p:cNvSpPr>
            <a:spLocks noChangeArrowheads="1"/>
          </p:cNvSpPr>
          <p:nvPr/>
        </p:nvSpPr>
        <p:spPr bwMode="auto">
          <a:xfrm>
            <a:off x="6675438" y="5503863"/>
            <a:ext cx="819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000" b="0">
                <a:solidFill>
                  <a:srgbClr val="009900"/>
                </a:solidFill>
              </a:rPr>
              <a:t>OH</a:t>
            </a:r>
            <a:r>
              <a:rPr lang="en-US" sz="2000" b="0" baseline="30000">
                <a:solidFill>
                  <a:srgbClr val="009900"/>
                </a:solidFill>
              </a:rPr>
              <a:t>1–</a:t>
            </a:r>
            <a:r>
              <a:rPr lang="en-US" sz="2000">
                <a:solidFill>
                  <a:srgbClr val="009900"/>
                </a:solidFill>
              </a:rPr>
              <a:t> </a:t>
            </a:r>
          </a:p>
        </p:txBody>
      </p:sp>
      <p:sp>
        <p:nvSpPr>
          <p:cNvPr id="74813" name="Rectangle 61"/>
          <p:cNvSpPr>
            <a:spLocks noChangeArrowheads="1"/>
          </p:cNvSpPr>
          <p:nvPr/>
        </p:nvSpPr>
        <p:spPr bwMode="auto">
          <a:xfrm>
            <a:off x="6146800" y="5505450"/>
            <a:ext cx="7540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000" b="0">
                <a:solidFill>
                  <a:srgbClr val="A50021"/>
                </a:solidFill>
              </a:rPr>
              <a:t>Sn</a:t>
            </a:r>
            <a:r>
              <a:rPr lang="en-US" sz="2000" b="0" baseline="30000">
                <a:solidFill>
                  <a:srgbClr val="A50021"/>
                </a:solidFill>
              </a:rPr>
              <a:t>4+</a:t>
            </a:r>
            <a:r>
              <a:rPr lang="en-US" sz="2000">
                <a:solidFill>
                  <a:srgbClr val="A50021"/>
                </a:solidFill>
              </a:rPr>
              <a:t> </a:t>
            </a:r>
          </a:p>
        </p:txBody>
      </p:sp>
      <p:sp>
        <p:nvSpPr>
          <p:cNvPr id="74814" name="Rectangle 62"/>
          <p:cNvSpPr>
            <a:spLocks noChangeArrowheads="1"/>
          </p:cNvSpPr>
          <p:nvPr/>
        </p:nvSpPr>
        <p:spPr bwMode="auto">
          <a:xfrm>
            <a:off x="6145213" y="5502275"/>
            <a:ext cx="6572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000" b="0">
                <a:solidFill>
                  <a:srgbClr val="A50021"/>
                </a:solidFill>
              </a:rPr>
              <a:t>Sn</a:t>
            </a:r>
            <a:r>
              <a:rPr lang="en-US" sz="2000" b="0" baseline="30000">
                <a:solidFill>
                  <a:srgbClr val="A50021"/>
                </a:solidFill>
              </a:rPr>
              <a:t>?</a:t>
            </a:r>
            <a:r>
              <a:rPr lang="en-US" sz="2000">
                <a:solidFill>
                  <a:srgbClr val="A50021"/>
                </a:solidFill>
              </a:rPr>
              <a:t> </a:t>
            </a:r>
          </a:p>
        </p:txBody>
      </p:sp>
      <p:sp>
        <p:nvSpPr>
          <p:cNvPr id="74815" name="Rectangle 63"/>
          <p:cNvSpPr>
            <a:spLocks noChangeArrowheads="1"/>
          </p:cNvSpPr>
          <p:nvPr/>
        </p:nvSpPr>
        <p:spPr bwMode="auto">
          <a:xfrm>
            <a:off x="7858125" y="5568950"/>
            <a:ext cx="819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000" b="0">
                <a:solidFill>
                  <a:srgbClr val="009900"/>
                </a:solidFill>
              </a:rPr>
              <a:t>OH</a:t>
            </a:r>
            <a:r>
              <a:rPr lang="en-US" sz="2000" b="0" baseline="30000">
                <a:solidFill>
                  <a:srgbClr val="009900"/>
                </a:solidFill>
              </a:rPr>
              <a:t>1–</a:t>
            </a:r>
            <a:r>
              <a:rPr lang="en-US" sz="2000">
                <a:solidFill>
                  <a:srgbClr val="009900"/>
                </a:solidFill>
              </a:rPr>
              <a:t> </a:t>
            </a:r>
          </a:p>
        </p:txBody>
      </p:sp>
      <p:sp>
        <p:nvSpPr>
          <p:cNvPr id="74816" name="Rectangle 64"/>
          <p:cNvSpPr>
            <a:spLocks noChangeArrowheads="1"/>
          </p:cNvSpPr>
          <p:nvPr/>
        </p:nvSpPr>
        <p:spPr bwMode="auto">
          <a:xfrm>
            <a:off x="7758113" y="5292725"/>
            <a:ext cx="819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000" b="0">
                <a:solidFill>
                  <a:srgbClr val="009900"/>
                </a:solidFill>
              </a:rPr>
              <a:t>OH</a:t>
            </a:r>
            <a:r>
              <a:rPr lang="en-US" sz="2000" b="0" baseline="30000">
                <a:solidFill>
                  <a:srgbClr val="009900"/>
                </a:solidFill>
              </a:rPr>
              <a:t>1–</a:t>
            </a:r>
            <a:r>
              <a:rPr lang="en-US" sz="2000">
                <a:solidFill>
                  <a:srgbClr val="009900"/>
                </a:solidFill>
              </a:rPr>
              <a:t> </a:t>
            </a:r>
          </a:p>
        </p:txBody>
      </p:sp>
      <p:sp>
        <p:nvSpPr>
          <p:cNvPr id="74817" name="Rectangle 65"/>
          <p:cNvSpPr>
            <a:spLocks noChangeArrowheads="1"/>
          </p:cNvSpPr>
          <p:nvPr/>
        </p:nvSpPr>
        <p:spPr bwMode="auto">
          <a:xfrm>
            <a:off x="7280275" y="5481638"/>
            <a:ext cx="819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000" b="0">
                <a:solidFill>
                  <a:srgbClr val="009900"/>
                </a:solidFill>
              </a:rPr>
              <a:t>OH</a:t>
            </a:r>
            <a:r>
              <a:rPr lang="en-US" sz="2000" b="0" baseline="30000">
                <a:solidFill>
                  <a:srgbClr val="009900"/>
                </a:solidFill>
              </a:rPr>
              <a:t>1–</a:t>
            </a:r>
            <a:r>
              <a:rPr lang="en-US" sz="2000">
                <a:solidFill>
                  <a:srgbClr val="009900"/>
                </a:solidFill>
              </a:rPr>
              <a:t> </a:t>
            </a:r>
          </a:p>
        </p:txBody>
      </p:sp>
      <p:sp>
        <p:nvSpPr>
          <p:cNvPr id="74818" name="Rectangle 66"/>
          <p:cNvSpPr>
            <a:spLocks noChangeArrowheads="1"/>
          </p:cNvSpPr>
          <p:nvPr/>
        </p:nvSpPr>
        <p:spPr bwMode="auto">
          <a:xfrm>
            <a:off x="4857750" y="5840413"/>
            <a:ext cx="36131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800" b="0">
                <a:solidFill>
                  <a:srgbClr val="A50021"/>
                </a:solidFill>
              </a:rPr>
              <a:t>stannic</a:t>
            </a:r>
            <a:r>
              <a:rPr lang="en-US" sz="2800" b="0"/>
              <a:t> </a:t>
            </a:r>
            <a:r>
              <a:rPr lang="en-US" sz="2800" b="0">
                <a:solidFill>
                  <a:srgbClr val="009900"/>
                </a:solidFill>
              </a:rPr>
              <a:t>hydroxide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476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4761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47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476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4762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47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9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1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2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476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4763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47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5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476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476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47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" dur="2000"/>
                                        <p:tgtEl>
                                          <p:spTgt spid="747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47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747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747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747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747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7477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747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747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747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747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9" dur="1000"/>
                                        <p:tgtEl>
                                          <p:spTgt spid="747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3" dur="2000"/>
                                        <p:tgtEl>
                                          <p:spTgt spid="747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47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2000"/>
                                        <p:tgtEl>
                                          <p:spTgt spid="747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7477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747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747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747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747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747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747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747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88" dur="1000"/>
                                        <p:tgtEl>
                                          <p:spTgt spid="747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2" dur="2000"/>
                                        <p:tgtEl>
                                          <p:spTgt spid="747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47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2000"/>
                                        <p:tgtEl>
                                          <p:spTgt spid="747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1000"/>
                                        <p:tgtEl>
                                          <p:spTgt spid="7477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747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747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1000"/>
                                        <p:tgtEl>
                                          <p:spTgt spid="7477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747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747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747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747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17" dur="1000"/>
                                        <p:tgtEl>
                                          <p:spTgt spid="747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22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23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476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2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4765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2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47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30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31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476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3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4766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3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47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34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36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37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476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3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4767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3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47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40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42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43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476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4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4768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4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47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9" dur="2000"/>
                                        <p:tgtEl>
                                          <p:spTgt spid="747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47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3" dur="2000"/>
                                        <p:tgtEl>
                                          <p:spTgt spid="747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58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59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6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6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8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62" presetID="56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64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65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6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6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8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68" presetID="56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70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71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7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7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9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74" presetID="56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76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77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7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7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9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80" presetID="56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82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83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8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8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9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86" presetID="56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88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89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9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9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9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92" presetID="56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94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95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9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9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9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8" fill="hold">
                      <p:stCondLst>
                        <p:cond delay="indefinite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201" dur="2000"/>
                                        <p:tgtEl>
                                          <p:spTgt spid="747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47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204" dur="2000"/>
                                        <p:tgtEl>
                                          <p:spTgt spid="747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47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207" dur="2000"/>
                                        <p:tgtEl>
                                          <p:spTgt spid="747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47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8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1" dur="2000"/>
                                        <p:tgtEl>
                                          <p:spTgt spid="748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8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4" dur="2000"/>
                                        <p:tgtEl>
                                          <p:spTgt spid="748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7" dur="2000"/>
                                        <p:tgtEl>
                                          <p:spTgt spid="748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8" fill="hold">
                      <p:stCondLst>
                        <p:cond delay="indefinite"/>
                      </p:stCondLst>
                      <p:childTnLst>
                        <p:par>
                          <p:cTn id="219" fill="hold">
                            <p:stCondLst>
                              <p:cond delay="0"/>
                            </p:stCondLst>
                            <p:childTnLst>
                              <p:par>
                                <p:cTn id="22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8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2" dur="1000"/>
                                        <p:tgtEl>
                                          <p:spTgt spid="7480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3" dur="1000" fill="hold"/>
                                        <p:tgtEl>
                                          <p:spTgt spid="748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4" dur="1000" fill="hold"/>
                                        <p:tgtEl>
                                          <p:spTgt spid="748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5" fill="hold">
                      <p:stCondLst>
                        <p:cond delay="indefinite"/>
                      </p:stCondLst>
                      <p:childTnLst>
                        <p:par>
                          <p:cTn id="226" fill="hold">
                            <p:stCondLst>
                              <p:cond delay="0"/>
                            </p:stCondLst>
                            <p:childTnLst>
                              <p:par>
                                <p:cTn id="227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8" dur="2000"/>
                                        <p:tgtEl>
                                          <p:spTgt spid="747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47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2" dur="2000"/>
                                        <p:tgtEl>
                                          <p:spTgt spid="747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3" fill="hold">
                      <p:stCondLst>
                        <p:cond delay="indefinite"/>
                      </p:stCondLst>
                      <p:childTnLst>
                        <p:par>
                          <p:cTn id="234" fill="hold">
                            <p:stCondLst>
                              <p:cond delay="0"/>
                            </p:stCondLst>
                            <p:childTnLst>
                              <p:par>
                                <p:cTn id="23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3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3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3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4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9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41" presetID="56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4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4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4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4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9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47" presetID="56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49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50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5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5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9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53" presetID="56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5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5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5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5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9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59" presetID="56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6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6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6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6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9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5" fill="hold">
                      <p:stCondLst>
                        <p:cond delay="indefinite"/>
                      </p:stCondLst>
                      <p:childTnLst>
                        <p:par>
                          <p:cTn id="266" fill="hold">
                            <p:stCondLst>
                              <p:cond delay="0"/>
                            </p:stCondLst>
                            <p:childTnLst>
                              <p:par>
                                <p:cTn id="267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268" dur="2000"/>
                                        <p:tgtEl>
                                          <p:spTgt spid="747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47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271" dur="2000"/>
                                        <p:tgtEl>
                                          <p:spTgt spid="747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47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274" dur="2000"/>
                                        <p:tgtEl>
                                          <p:spTgt spid="747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4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8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8" dur="2000"/>
                                        <p:tgtEl>
                                          <p:spTgt spid="748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8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1" dur="2000"/>
                                        <p:tgtEl>
                                          <p:spTgt spid="748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8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4" dur="2000"/>
                                        <p:tgtEl>
                                          <p:spTgt spid="748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5" fill="hold">
                      <p:stCondLst>
                        <p:cond delay="indefinite"/>
                      </p:stCondLst>
                      <p:childTnLst>
                        <p:par>
                          <p:cTn id="286" fill="hold">
                            <p:stCondLst>
                              <p:cond delay="0"/>
                            </p:stCondLst>
                            <p:childTnLst>
                              <p:par>
                                <p:cTn id="28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8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9" dur="1000"/>
                                        <p:tgtEl>
                                          <p:spTgt spid="7480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0" dur="1000" fill="hold"/>
                                        <p:tgtEl>
                                          <p:spTgt spid="748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1" dur="1000" fill="hold"/>
                                        <p:tgtEl>
                                          <p:spTgt spid="748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2" fill="hold">
                      <p:stCondLst>
                        <p:cond delay="indefinite"/>
                      </p:stCondLst>
                      <p:childTnLst>
                        <p:par>
                          <p:cTn id="293" fill="hold">
                            <p:stCondLst>
                              <p:cond delay="0"/>
                            </p:stCondLst>
                            <p:childTnLst>
                              <p:par>
                                <p:cTn id="29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5" dur="2000"/>
                                        <p:tgtEl>
                                          <p:spTgt spid="747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47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9" dur="2000"/>
                                        <p:tgtEl>
                                          <p:spTgt spid="747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0" fill="hold">
                      <p:stCondLst>
                        <p:cond delay="indefinite"/>
                      </p:stCondLst>
                      <p:childTnLst>
                        <p:par>
                          <p:cTn id="301" fill="hold">
                            <p:stCondLst>
                              <p:cond delay="0"/>
                            </p:stCondLst>
                            <p:childTnLst>
                              <p:par>
                                <p:cTn id="302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8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04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8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05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8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0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8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0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80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08" presetID="56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8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10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8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11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8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1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8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1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8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14" presetID="56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8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16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8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17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8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8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1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8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20" presetID="56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8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22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8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23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8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2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8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2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8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26" presetID="56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8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28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8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29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8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3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8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3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8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2" fill="hold">
                      <p:stCondLst>
                        <p:cond delay="indefinite"/>
                      </p:stCondLst>
                      <p:childTnLst>
                        <p:par>
                          <p:cTn id="333" fill="hold">
                            <p:stCondLst>
                              <p:cond delay="0"/>
                            </p:stCondLst>
                            <p:childTnLst>
                              <p:par>
                                <p:cTn id="33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335" dur="2000"/>
                                        <p:tgtEl>
                                          <p:spTgt spid="748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48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8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9" dur="2000"/>
                                        <p:tgtEl>
                                          <p:spTgt spid="748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0" fill="hold">
                      <p:stCondLst>
                        <p:cond delay="indefinite"/>
                      </p:stCondLst>
                      <p:childTnLst>
                        <p:par>
                          <p:cTn id="341" fill="hold">
                            <p:stCondLst>
                              <p:cond delay="0"/>
                            </p:stCondLst>
                            <p:childTnLst>
                              <p:par>
                                <p:cTn id="34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4" dur="1000"/>
                                        <p:tgtEl>
                                          <p:spTgt spid="748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5" dur="1000" fill="hold"/>
                                        <p:tgtEl>
                                          <p:spTgt spid="748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6" dur="1000" fill="hold"/>
                                        <p:tgtEl>
                                          <p:spTgt spid="748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761" grpId="0"/>
      <p:bldP spid="74762" grpId="0"/>
      <p:bldP spid="74762" grpId="1"/>
      <p:bldP spid="74763" grpId="0"/>
      <p:bldP spid="74763" grpId="1"/>
      <p:bldP spid="74764" grpId="0"/>
      <p:bldP spid="74764" grpId="1"/>
      <p:bldP spid="74765" grpId="0"/>
      <p:bldP spid="74766" grpId="0"/>
      <p:bldP spid="74766" grpId="1"/>
      <p:bldP spid="74767" grpId="0"/>
      <p:bldP spid="74767" grpId="1"/>
      <p:bldP spid="74768" grpId="0"/>
      <p:bldP spid="74768" grpId="1"/>
      <p:bldP spid="74770" grpId="0"/>
      <p:bldP spid="74771" grpId="0"/>
      <p:bldP spid="74772" grpId="0"/>
      <p:bldP spid="74773" grpId="0"/>
      <p:bldP spid="74774" grpId="0"/>
      <p:bldP spid="74775" grpId="0"/>
      <p:bldP spid="74776" grpId="0"/>
      <p:bldP spid="74777" grpId="0"/>
      <p:bldP spid="74778" grpId="0"/>
      <p:bldP spid="74779" grpId="0"/>
      <p:bldP spid="74780" grpId="0"/>
      <p:bldP spid="74781" grpId="0"/>
      <p:bldP spid="74785" grpId="0"/>
      <p:bldP spid="74786" grpId="0"/>
      <p:bldP spid="74787" grpId="0"/>
      <p:bldP spid="74788" grpId="0"/>
      <p:bldP spid="74788" grpId="1"/>
      <p:bldP spid="74789" grpId="0"/>
      <p:bldP spid="74790" grpId="0"/>
      <p:bldP spid="74790" grpId="1"/>
      <p:bldP spid="74791" grpId="0"/>
      <p:bldP spid="74791" grpId="1"/>
      <p:bldP spid="74792" grpId="0"/>
      <p:bldP spid="74792" grpId="1"/>
      <p:bldP spid="74793" grpId="0"/>
      <p:bldP spid="74793" grpId="1"/>
      <p:bldP spid="74794" grpId="0"/>
      <p:bldP spid="74794" grpId="1"/>
      <p:bldP spid="74795" grpId="0"/>
      <p:bldP spid="74796" grpId="0"/>
      <p:bldP spid="74797" grpId="0"/>
      <p:bldP spid="74798" grpId="0"/>
      <p:bldP spid="74799" grpId="0"/>
      <p:bldP spid="74800" grpId="0"/>
      <p:bldP spid="74801" grpId="0"/>
      <p:bldP spid="74802" grpId="0"/>
      <p:bldP spid="74803" grpId="0"/>
      <p:bldP spid="74804" grpId="0"/>
      <p:bldP spid="74806" grpId="0"/>
      <p:bldP spid="74807" grpId="0"/>
      <p:bldP spid="74808" grpId="0"/>
      <p:bldP spid="74809" grpId="0"/>
      <p:bldP spid="74813" grpId="0"/>
      <p:bldP spid="74814" grpId="0"/>
      <p:bldP spid="74814" grpId="1"/>
      <p:bldP spid="74815" grpId="0"/>
      <p:bldP spid="74816" grpId="0"/>
      <p:bldP spid="74817" grpId="0"/>
      <p:bldP spid="74818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6"/>
          <p:cNvSpPr>
            <a:spLocks noChangeArrowheads="1"/>
          </p:cNvSpPr>
          <p:nvPr/>
        </p:nvSpPr>
        <p:spPr bwMode="auto">
          <a:xfrm>
            <a:off x="947738" y="196850"/>
            <a:ext cx="73787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800">
                <a:solidFill>
                  <a:srgbClr val="FF0000"/>
                </a:solidFill>
              </a:rPr>
              <a:t>Empirical Formula and Molecular Formula </a:t>
            </a:r>
          </a:p>
        </p:txBody>
      </p:sp>
      <p:graphicFrame>
        <p:nvGraphicFramePr>
          <p:cNvPr id="75925" name="Group 149"/>
          <p:cNvGraphicFramePr>
            <a:graphicFrameLocks noGrp="1"/>
          </p:cNvGraphicFramePr>
          <p:nvPr/>
        </p:nvGraphicFramePr>
        <p:xfrm>
          <a:off x="1025525" y="2049463"/>
          <a:ext cx="6950075" cy="4552950"/>
        </p:xfrm>
        <a:graphic>
          <a:graphicData uri="http://schemas.openxmlformats.org/drawingml/2006/table">
            <a:tbl>
              <a:tblPr/>
              <a:tblGrid>
                <a:gridCol w="2316163"/>
                <a:gridCol w="2317750"/>
                <a:gridCol w="2316162"/>
              </a:tblGrid>
              <a:tr h="6667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Compound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Molecular Formula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Empirical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Formula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223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glucose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r>
                        <a:rPr kumimoji="0" lang="en-US" sz="2400" b="0" i="0" u="none" strike="noStrike" cap="none" normalizeH="0" baseline="-3000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6</a:t>
                      </a: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H</a:t>
                      </a:r>
                      <a:r>
                        <a:rPr kumimoji="0" lang="en-US" sz="2400" b="0" i="0" u="none" strike="noStrike" cap="none" normalizeH="0" baseline="-3000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12</a:t>
                      </a: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O</a:t>
                      </a:r>
                      <a:r>
                        <a:rPr kumimoji="0" lang="en-US" sz="2400" b="0" i="0" u="none" strike="noStrike" cap="none" normalizeH="0" baseline="-3000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6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207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propane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r>
                        <a:rPr kumimoji="0" lang="en-US" sz="2400" b="0" i="0" u="none" strike="noStrike" cap="none" normalizeH="0" baseline="-3000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</a:t>
                      </a: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H</a:t>
                      </a:r>
                      <a:r>
                        <a:rPr kumimoji="0" lang="en-US" sz="2400" b="0" i="0" u="none" strike="noStrike" cap="none" normalizeH="0" baseline="-3000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223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butane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r>
                        <a:rPr kumimoji="0" lang="en-US" sz="2400" b="0" i="0" u="none" strike="noStrike" cap="none" normalizeH="0" baseline="-3000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</a:t>
                      </a: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H</a:t>
                      </a:r>
                      <a:r>
                        <a:rPr kumimoji="0" lang="en-US" sz="2400" b="0" i="0" u="none" strike="noStrike" cap="none" normalizeH="0" baseline="-3000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10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223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naphthalene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r>
                        <a:rPr kumimoji="0" lang="en-US" sz="2400" b="0" i="0" u="none" strike="noStrike" cap="none" normalizeH="0" baseline="-3000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10</a:t>
                      </a: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H</a:t>
                      </a:r>
                      <a:r>
                        <a:rPr kumimoji="0" lang="en-US" sz="2400" b="0" i="0" u="none" strike="noStrike" cap="none" normalizeH="0" baseline="-3000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207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sucrose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r>
                        <a:rPr kumimoji="0" lang="en-US" sz="2400" b="0" i="0" u="none" strike="noStrike" cap="none" normalizeH="0" baseline="-3000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12</a:t>
                      </a: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H</a:t>
                      </a:r>
                      <a:r>
                        <a:rPr kumimoji="0" lang="en-US" sz="2400" b="0" i="0" u="none" strike="noStrike" cap="none" normalizeH="0" baseline="-3000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22</a:t>
                      </a: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O</a:t>
                      </a:r>
                      <a:r>
                        <a:rPr kumimoji="0" lang="en-US" sz="2400" b="0" i="0" u="none" strike="noStrike" cap="none" normalizeH="0" baseline="-3000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11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223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octane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r>
                        <a:rPr kumimoji="0" lang="en-US" sz="2400" b="0" i="0" u="none" strike="noStrike" cap="none" normalizeH="0" baseline="-3000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</a:t>
                      </a: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H</a:t>
                      </a:r>
                      <a:r>
                        <a:rPr kumimoji="0" lang="en-US" sz="2400" b="0" i="0" u="none" strike="noStrike" cap="none" normalizeH="0" baseline="-3000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18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pSp>
        <p:nvGrpSpPr>
          <p:cNvPr id="2" name="Group 153"/>
          <p:cNvGrpSpPr>
            <a:grpSpLocks/>
          </p:cNvGrpSpPr>
          <p:nvPr/>
        </p:nvGrpSpPr>
        <p:grpSpPr bwMode="auto">
          <a:xfrm>
            <a:off x="977900" y="687388"/>
            <a:ext cx="3252788" cy="1243012"/>
            <a:chOff x="616" y="433"/>
            <a:chExt cx="2049" cy="783"/>
          </a:xfrm>
        </p:grpSpPr>
        <p:sp>
          <p:nvSpPr>
            <p:cNvPr id="36911" name="Rectangle 142"/>
            <p:cNvSpPr>
              <a:spLocks noChangeArrowheads="1"/>
            </p:cNvSpPr>
            <p:nvPr/>
          </p:nvSpPr>
          <p:spPr bwMode="auto">
            <a:xfrm>
              <a:off x="982" y="620"/>
              <a:ext cx="1388" cy="5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/>
              <a:r>
                <a:rPr lang="en-US" sz="2800" b="0"/>
                <a:t>lowest-terms</a:t>
              </a:r>
            </a:p>
            <a:p>
              <a:pPr algn="ctr"/>
              <a:r>
                <a:rPr lang="en-US" sz="2800" b="0"/>
                <a:t>formula</a:t>
              </a:r>
              <a:r>
                <a:rPr lang="en-US" sz="2800"/>
                <a:t> </a:t>
              </a:r>
            </a:p>
          </p:txBody>
        </p:sp>
        <p:sp>
          <p:nvSpPr>
            <p:cNvPr id="36912" name="AutoShape 146"/>
            <p:cNvSpPr>
              <a:spLocks/>
            </p:cNvSpPr>
            <p:nvPr/>
          </p:nvSpPr>
          <p:spPr bwMode="auto">
            <a:xfrm rot="-5400000">
              <a:off x="1540" y="-491"/>
              <a:ext cx="201" cy="2049"/>
            </a:xfrm>
            <a:prstGeom prst="leftBrace">
              <a:avLst>
                <a:gd name="adj1" fmla="val 84950"/>
                <a:gd name="adj2" fmla="val 50000"/>
              </a:avLst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" name="Group 154"/>
          <p:cNvGrpSpPr>
            <a:grpSpLocks/>
          </p:cNvGrpSpPr>
          <p:nvPr/>
        </p:nvGrpSpPr>
        <p:grpSpPr bwMode="auto">
          <a:xfrm>
            <a:off x="4089400" y="696913"/>
            <a:ext cx="4881563" cy="1228725"/>
            <a:chOff x="2576" y="439"/>
            <a:chExt cx="3075" cy="774"/>
          </a:xfrm>
        </p:grpSpPr>
        <p:sp>
          <p:nvSpPr>
            <p:cNvPr id="36909" name="Rectangle 143"/>
            <p:cNvSpPr>
              <a:spLocks noChangeArrowheads="1"/>
            </p:cNvSpPr>
            <p:nvPr/>
          </p:nvSpPr>
          <p:spPr bwMode="auto">
            <a:xfrm>
              <a:off x="2576" y="617"/>
              <a:ext cx="3075" cy="5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indent="274638" algn="ctr"/>
              <a:r>
                <a:rPr lang="en-US" sz="2800" b="0"/>
                <a:t>shows the true number</a:t>
              </a:r>
            </a:p>
            <a:p>
              <a:pPr indent="274638" algn="ctr"/>
              <a:r>
                <a:rPr lang="en-US" sz="2800" b="0"/>
                <a:t>and type of atoms in a m’cule</a:t>
              </a:r>
              <a:r>
                <a:rPr lang="en-US" sz="2800"/>
                <a:t> </a:t>
              </a:r>
            </a:p>
          </p:txBody>
        </p:sp>
        <p:sp>
          <p:nvSpPr>
            <p:cNvPr id="36910" name="AutoShape 147"/>
            <p:cNvSpPr>
              <a:spLocks/>
            </p:cNvSpPr>
            <p:nvPr/>
          </p:nvSpPr>
          <p:spPr bwMode="auto">
            <a:xfrm rot="-5400000">
              <a:off x="4039" y="-485"/>
              <a:ext cx="201" cy="2049"/>
            </a:xfrm>
            <a:prstGeom prst="leftBrace">
              <a:avLst>
                <a:gd name="adj1" fmla="val 84950"/>
                <a:gd name="adj2" fmla="val 50000"/>
              </a:avLst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75931" name="Rectangle 155"/>
          <p:cNvSpPr>
            <a:spLocks noChangeArrowheads="1"/>
          </p:cNvSpPr>
          <p:nvPr/>
        </p:nvSpPr>
        <p:spPr bwMode="auto">
          <a:xfrm>
            <a:off x="6338888" y="2940050"/>
            <a:ext cx="9747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/>
              <a:t>CH</a:t>
            </a:r>
            <a:r>
              <a:rPr lang="en-US" sz="2400" baseline="-25000"/>
              <a:t>2</a:t>
            </a:r>
            <a:r>
              <a:rPr lang="en-US" sz="2400"/>
              <a:t>O</a:t>
            </a:r>
          </a:p>
        </p:txBody>
      </p:sp>
      <p:sp>
        <p:nvSpPr>
          <p:cNvPr id="75932" name="Rectangle 156"/>
          <p:cNvSpPr>
            <a:spLocks noChangeArrowheads="1"/>
          </p:cNvSpPr>
          <p:nvPr/>
        </p:nvSpPr>
        <p:spPr bwMode="auto">
          <a:xfrm>
            <a:off x="6378575" y="3551238"/>
            <a:ext cx="8509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/>
              <a:t>C</a:t>
            </a:r>
            <a:r>
              <a:rPr lang="en-US" sz="2400" baseline="-25000"/>
              <a:t>3</a:t>
            </a:r>
            <a:r>
              <a:rPr lang="en-US" sz="2400"/>
              <a:t>H</a:t>
            </a:r>
            <a:r>
              <a:rPr lang="en-US" sz="2400" baseline="-25000"/>
              <a:t>8</a:t>
            </a:r>
          </a:p>
        </p:txBody>
      </p:sp>
      <p:sp>
        <p:nvSpPr>
          <p:cNvPr id="75933" name="Rectangle 157"/>
          <p:cNvSpPr>
            <a:spLocks noChangeArrowheads="1"/>
          </p:cNvSpPr>
          <p:nvPr/>
        </p:nvSpPr>
        <p:spPr bwMode="auto">
          <a:xfrm>
            <a:off x="6394450" y="4175125"/>
            <a:ext cx="8509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/>
              <a:t>C</a:t>
            </a:r>
            <a:r>
              <a:rPr lang="en-US" sz="2400" baseline="-25000"/>
              <a:t>2</a:t>
            </a:r>
            <a:r>
              <a:rPr lang="en-US" sz="2400"/>
              <a:t>H</a:t>
            </a:r>
            <a:r>
              <a:rPr lang="en-US" sz="2400" baseline="-25000"/>
              <a:t>5</a:t>
            </a:r>
          </a:p>
        </p:txBody>
      </p:sp>
      <p:sp>
        <p:nvSpPr>
          <p:cNvPr id="75934" name="Rectangle 158"/>
          <p:cNvSpPr>
            <a:spLocks noChangeArrowheads="1"/>
          </p:cNvSpPr>
          <p:nvPr/>
        </p:nvSpPr>
        <p:spPr bwMode="auto">
          <a:xfrm>
            <a:off x="6365875" y="4814888"/>
            <a:ext cx="8509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/>
              <a:t>C</a:t>
            </a:r>
            <a:r>
              <a:rPr lang="en-US" sz="2400" baseline="-25000"/>
              <a:t>5</a:t>
            </a:r>
            <a:r>
              <a:rPr lang="en-US" sz="2400"/>
              <a:t>H</a:t>
            </a:r>
            <a:r>
              <a:rPr lang="en-US" sz="2400" baseline="-25000"/>
              <a:t>4</a:t>
            </a:r>
          </a:p>
        </p:txBody>
      </p:sp>
      <p:sp>
        <p:nvSpPr>
          <p:cNvPr id="75935" name="Rectangle 159"/>
          <p:cNvSpPr>
            <a:spLocks noChangeArrowheads="1"/>
          </p:cNvSpPr>
          <p:nvPr/>
        </p:nvSpPr>
        <p:spPr bwMode="auto">
          <a:xfrm>
            <a:off x="6108700" y="5437188"/>
            <a:ext cx="15382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/>
              <a:t>C</a:t>
            </a:r>
            <a:r>
              <a:rPr lang="en-US" sz="2400" baseline="-25000"/>
              <a:t>12</a:t>
            </a:r>
            <a:r>
              <a:rPr lang="en-US" sz="2400"/>
              <a:t>H</a:t>
            </a:r>
            <a:r>
              <a:rPr lang="en-US" sz="2400" baseline="-25000"/>
              <a:t>22</a:t>
            </a:r>
            <a:r>
              <a:rPr lang="en-US" sz="2400"/>
              <a:t>O</a:t>
            </a:r>
            <a:r>
              <a:rPr lang="en-US" sz="2400" baseline="-25000"/>
              <a:t>11</a:t>
            </a:r>
          </a:p>
        </p:txBody>
      </p:sp>
      <p:sp>
        <p:nvSpPr>
          <p:cNvPr id="75936" name="Rectangle 160"/>
          <p:cNvSpPr>
            <a:spLocks noChangeArrowheads="1"/>
          </p:cNvSpPr>
          <p:nvPr/>
        </p:nvSpPr>
        <p:spPr bwMode="auto">
          <a:xfrm>
            <a:off x="6408738" y="6048375"/>
            <a:ext cx="8509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400"/>
              <a:t>C</a:t>
            </a:r>
            <a:r>
              <a:rPr lang="en-US" sz="2400" baseline="-25000"/>
              <a:t>4</a:t>
            </a:r>
            <a:r>
              <a:rPr lang="en-US" sz="2400"/>
              <a:t>H</a:t>
            </a:r>
            <a:r>
              <a:rPr lang="en-US" sz="2400" baseline="-25000"/>
              <a:t>9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9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759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9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759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759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759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9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759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759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759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9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759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759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759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9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759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759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759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9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759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759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759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9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759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759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759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931" grpId="0"/>
      <p:bldP spid="75932" grpId="0"/>
      <p:bldP spid="75933" grpId="0"/>
      <p:bldP spid="75934" grpId="0"/>
      <p:bldP spid="75935" grpId="0"/>
      <p:bldP spid="75936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ChangeArrowheads="1"/>
          </p:cNvSpPr>
          <p:nvPr/>
        </p:nvSpPr>
        <p:spPr bwMode="auto">
          <a:xfrm>
            <a:off x="508000" y="5969000"/>
            <a:ext cx="685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800" b="0"/>
              <a:t>0</a:t>
            </a:r>
          </a:p>
        </p:txBody>
      </p:sp>
      <p:sp>
        <p:nvSpPr>
          <p:cNvPr id="37891" name="Rectangle 3"/>
          <p:cNvSpPr>
            <a:spLocks noChangeArrowheads="1"/>
          </p:cNvSpPr>
          <p:nvPr/>
        </p:nvSpPr>
        <p:spPr bwMode="auto">
          <a:xfrm>
            <a:off x="1568450" y="5867400"/>
            <a:ext cx="685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800" b="0"/>
              <a:t>0</a:t>
            </a:r>
          </a:p>
        </p:txBody>
      </p:sp>
      <p:sp>
        <p:nvSpPr>
          <p:cNvPr id="37892" name="Line 4"/>
          <p:cNvSpPr>
            <a:spLocks noChangeShapeType="1"/>
          </p:cNvSpPr>
          <p:nvPr/>
        </p:nvSpPr>
        <p:spPr bwMode="auto">
          <a:xfrm>
            <a:off x="696913" y="5630863"/>
            <a:ext cx="75326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7893" name="Line 5"/>
          <p:cNvSpPr>
            <a:spLocks noChangeShapeType="1"/>
          </p:cNvSpPr>
          <p:nvPr/>
        </p:nvSpPr>
        <p:spPr bwMode="auto">
          <a:xfrm flipV="1">
            <a:off x="304800" y="465138"/>
            <a:ext cx="0" cy="56451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ChangeArrowheads="1"/>
          </p:cNvSpPr>
          <p:nvPr/>
        </p:nvSpPr>
        <p:spPr bwMode="auto">
          <a:xfrm>
            <a:off x="508000" y="5969000"/>
            <a:ext cx="685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800" b="0"/>
              <a:t>0</a:t>
            </a:r>
          </a:p>
        </p:txBody>
      </p:sp>
      <p:sp>
        <p:nvSpPr>
          <p:cNvPr id="38915" name="Rectangle 3"/>
          <p:cNvSpPr>
            <a:spLocks noChangeArrowheads="1"/>
          </p:cNvSpPr>
          <p:nvPr/>
        </p:nvSpPr>
        <p:spPr bwMode="auto">
          <a:xfrm>
            <a:off x="1568450" y="5867400"/>
            <a:ext cx="685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800" b="0"/>
              <a:t>0</a:t>
            </a:r>
          </a:p>
        </p:txBody>
      </p:sp>
      <p:sp>
        <p:nvSpPr>
          <p:cNvPr id="38916" name="Line 4"/>
          <p:cNvSpPr>
            <a:spLocks noChangeShapeType="1"/>
          </p:cNvSpPr>
          <p:nvPr/>
        </p:nvSpPr>
        <p:spPr bwMode="auto">
          <a:xfrm>
            <a:off x="696913" y="5630863"/>
            <a:ext cx="75326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8917" name="Line 5"/>
          <p:cNvSpPr>
            <a:spLocks noChangeShapeType="1"/>
          </p:cNvSpPr>
          <p:nvPr/>
        </p:nvSpPr>
        <p:spPr bwMode="auto">
          <a:xfrm flipV="1">
            <a:off x="304800" y="465138"/>
            <a:ext cx="0" cy="56451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rgbClr val="F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chemeClr val="bg1"/>
                </a:solidFill>
              </a:rPr>
              <a:t>KEYS - Nomenclature</a:t>
            </a:r>
          </a:p>
        </p:txBody>
      </p:sp>
      <p:sp>
        <p:nvSpPr>
          <p:cNvPr id="88067" name="Text Box 3"/>
          <p:cNvSpPr txBox="1">
            <a:spLocks noChangeArrowheads="1"/>
          </p:cNvSpPr>
          <p:nvPr/>
        </p:nvSpPr>
        <p:spPr bwMode="auto">
          <a:xfrm>
            <a:off x="1365250" y="1641475"/>
            <a:ext cx="16081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 b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hlinkClick r:id="rId3" action="ppaction://hlinkfile"/>
              </a:rPr>
              <a:t>Objectives</a:t>
            </a:r>
            <a:endParaRPr lang="en-US" sz="2400" b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88068" name="Text Box 4"/>
          <p:cNvSpPr txBox="1">
            <a:spLocks noChangeArrowheads="1"/>
          </p:cNvSpPr>
          <p:nvPr/>
        </p:nvSpPr>
        <p:spPr bwMode="auto">
          <a:xfrm>
            <a:off x="300038" y="2325688"/>
            <a:ext cx="3967162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400" b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Worksheet - </a:t>
            </a:r>
            <a:r>
              <a:rPr lang="en-US" sz="1400" b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hlinkClick r:id="rId4" action="ppaction://hlinkfile"/>
              </a:rPr>
              <a:t>binary cmpds:  single charge cation</a:t>
            </a:r>
            <a:endParaRPr lang="en-US" sz="1400" b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88069" name="Text Box 5"/>
          <p:cNvSpPr txBox="1">
            <a:spLocks noChangeArrowheads="1"/>
          </p:cNvSpPr>
          <p:nvPr/>
        </p:nvSpPr>
        <p:spPr bwMode="auto">
          <a:xfrm>
            <a:off x="298450" y="2681288"/>
            <a:ext cx="317976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400" b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Worksheet - </a:t>
            </a:r>
            <a:r>
              <a:rPr lang="en-US" sz="1400" b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hlinkClick r:id="rId5" action="ppaction://hlinkfile"/>
              </a:rPr>
              <a:t>ions in chemical formulas</a:t>
            </a:r>
            <a:endParaRPr lang="en-US" sz="1400" b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88070" name="Text Box 6"/>
          <p:cNvSpPr txBox="1">
            <a:spLocks noChangeArrowheads="1"/>
          </p:cNvSpPr>
          <p:nvPr/>
        </p:nvSpPr>
        <p:spPr bwMode="auto">
          <a:xfrm>
            <a:off x="304800" y="3071813"/>
            <a:ext cx="545623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400" b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Worksheet - </a:t>
            </a:r>
            <a:r>
              <a:rPr lang="en-US" sz="1400" b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hlinkClick r:id="rId6" action="ppaction://hlinkfile"/>
              </a:rPr>
              <a:t>ionic cmpds:  polyatomic ions w multiple-charge cation</a:t>
            </a:r>
            <a:endParaRPr lang="en-US" sz="1400" b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88071" name="Text Box 7"/>
          <p:cNvSpPr txBox="1">
            <a:spLocks noChangeArrowheads="1"/>
          </p:cNvSpPr>
          <p:nvPr/>
        </p:nvSpPr>
        <p:spPr bwMode="auto">
          <a:xfrm>
            <a:off x="300038" y="3468688"/>
            <a:ext cx="46958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400" b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Worksheet - </a:t>
            </a:r>
            <a:r>
              <a:rPr lang="en-US" sz="1400" b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hlinkClick r:id="rId7" action="ppaction://hlinkfile"/>
              </a:rPr>
              <a:t>ionic formulas (binary, polyatomic, transition)</a:t>
            </a:r>
            <a:endParaRPr lang="en-US" sz="1400" b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88072" name="Text Box 8"/>
          <p:cNvSpPr txBox="1">
            <a:spLocks noChangeArrowheads="1"/>
          </p:cNvSpPr>
          <p:nvPr/>
        </p:nvSpPr>
        <p:spPr bwMode="auto">
          <a:xfrm>
            <a:off x="301625" y="3859213"/>
            <a:ext cx="501173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400" b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Worksheet – </a:t>
            </a:r>
            <a:r>
              <a:rPr lang="en-US" sz="1400" b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hlinkClick r:id="rId8" action="ppaction://hlinkfile"/>
              </a:rPr>
              <a:t>ionic cmpds:  traditional system of nomenclature</a:t>
            </a:r>
            <a:endParaRPr lang="en-US" sz="1400" b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88073" name="Text Box 9"/>
          <p:cNvSpPr txBox="1">
            <a:spLocks noChangeArrowheads="1"/>
          </p:cNvSpPr>
          <p:nvPr/>
        </p:nvSpPr>
        <p:spPr bwMode="auto">
          <a:xfrm>
            <a:off x="309563" y="4240213"/>
            <a:ext cx="4881562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400" b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Worksheet - </a:t>
            </a:r>
            <a:r>
              <a:rPr lang="en-US" sz="1400" b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hlinkClick r:id="rId9" action="ppaction://hlinkfile"/>
              </a:rPr>
              <a:t>covalent binary cmpds:  non-metal - non-metal </a:t>
            </a:r>
            <a:endParaRPr lang="en-US" sz="1400" b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88074" name="Text Box 10"/>
          <p:cNvSpPr txBox="1">
            <a:spLocks noChangeArrowheads="1"/>
          </p:cNvSpPr>
          <p:nvPr/>
        </p:nvSpPr>
        <p:spPr bwMode="auto">
          <a:xfrm>
            <a:off x="309563" y="4637088"/>
            <a:ext cx="3446462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400" b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Worksheet - </a:t>
            </a:r>
            <a:r>
              <a:rPr lang="en-US" sz="1400" b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hlinkClick r:id="rId6" action="ppaction://hlinkfile"/>
              </a:rPr>
              <a:t>ionic cmpds: polyatomic ions</a:t>
            </a:r>
            <a:endParaRPr lang="en-US" sz="1400" b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88075" name="Text Box 11"/>
          <p:cNvSpPr txBox="1">
            <a:spLocks noChangeArrowheads="1"/>
          </p:cNvSpPr>
          <p:nvPr/>
        </p:nvSpPr>
        <p:spPr bwMode="auto">
          <a:xfrm>
            <a:off x="311150" y="5027613"/>
            <a:ext cx="44799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400" b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Worksheet - </a:t>
            </a:r>
            <a:r>
              <a:rPr lang="en-US" sz="1400" b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hlinkClick r:id="rId10" action="ppaction://hlinkfile"/>
              </a:rPr>
              <a:t>ionic binary cmpds: multiple charge cation</a:t>
            </a:r>
            <a:endParaRPr lang="en-US" sz="1400" b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88076" name="Text Box 12"/>
          <p:cNvSpPr txBox="1">
            <a:spLocks noChangeArrowheads="1"/>
          </p:cNvSpPr>
          <p:nvPr/>
        </p:nvSpPr>
        <p:spPr bwMode="auto">
          <a:xfrm>
            <a:off x="6686550" y="6400800"/>
            <a:ext cx="24574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 b="0">
                <a:hlinkClick r:id="rId11" action="ppaction://hlinkfile"/>
              </a:rPr>
              <a:t>Outline</a:t>
            </a:r>
            <a:r>
              <a:rPr lang="en-US" sz="2400" b="0"/>
              <a:t> </a:t>
            </a:r>
            <a:r>
              <a:rPr lang="en-US" sz="2400" b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(general)</a:t>
            </a:r>
          </a:p>
        </p:txBody>
      </p:sp>
      <p:sp>
        <p:nvSpPr>
          <p:cNvPr id="88077" name="Text Box 13"/>
          <p:cNvSpPr txBox="1">
            <a:spLocks noChangeArrowheads="1"/>
          </p:cNvSpPr>
          <p:nvPr/>
        </p:nvSpPr>
        <p:spPr bwMode="auto">
          <a:xfrm>
            <a:off x="300038" y="5791200"/>
            <a:ext cx="3967162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400" b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Worksheet - </a:t>
            </a:r>
            <a:r>
              <a:rPr lang="en-US" sz="1400" b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hlinkClick r:id="rId12" action="ppaction://hlinkfile"/>
              </a:rPr>
              <a:t>oxidation numbers and ionic cmpds</a:t>
            </a:r>
            <a:endParaRPr lang="en-US" sz="1400" b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88078" name="Text Box 14"/>
          <p:cNvSpPr txBox="1">
            <a:spLocks noChangeArrowheads="1"/>
          </p:cNvSpPr>
          <p:nvPr/>
        </p:nvSpPr>
        <p:spPr bwMode="auto">
          <a:xfrm>
            <a:off x="298450" y="6146800"/>
            <a:ext cx="35623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400" b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Worksheet - </a:t>
            </a:r>
            <a:r>
              <a:rPr lang="en-US" sz="1400" b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hlinkClick r:id="rId13" action="ppaction://hlinkfile"/>
              </a:rPr>
              <a:t>names and formulas of cmpds</a:t>
            </a:r>
            <a:endParaRPr lang="en-US" sz="1400" b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88079" name="Text Box 15"/>
          <p:cNvSpPr txBox="1">
            <a:spLocks noChangeArrowheads="1"/>
          </p:cNvSpPr>
          <p:nvPr/>
        </p:nvSpPr>
        <p:spPr bwMode="auto">
          <a:xfrm>
            <a:off x="5818188" y="3689350"/>
            <a:ext cx="30607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400" b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Worksheet - </a:t>
            </a:r>
            <a:r>
              <a:rPr lang="en-US" sz="1400" b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hlinkClick r:id="rId14" action="ppaction://hlinkfile"/>
              </a:rPr>
              <a:t>empirical and molecular</a:t>
            </a:r>
            <a:endParaRPr lang="en-US" sz="1400" b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88080" name="Text Box 16"/>
          <p:cNvSpPr txBox="1">
            <a:spLocks noChangeArrowheads="1"/>
          </p:cNvSpPr>
          <p:nvPr/>
        </p:nvSpPr>
        <p:spPr bwMode="auto">
          <a:xfrm>
            <a:off x="5818188" y="4086225"/>
            <a:ext cx="245903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400" b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Worksheet - vocab (bonding)</a:t>
            </a:r>
          </a:p>
        </p:txBody>
      </p:sp>
      <p:sp>
        <p:nvSpPr>
          <p:cNvPr id="88081" name="Text Box 17"/>
          <p:cNvSpPr txBox="1">
            <a:spLocks noChangeArrowheads="1"/>
          </p:cNvSpPr>
          <p:nvPr/>
        </p:nvSpPr>
        <p:spPr bwMode="auto">
          <a:xfrm>
            <a:off x="5827713" y="4857750"/>
            <a:ext cx="19113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400" b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Activity – </a:t>
            </a:r>
            <a:r>
              <a:rPr lang="en-US" sz="1400" b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hlinkClick r:id="rId15" action="ppaction://hlinkpres?slideindex=1&amp;slidetitle="/>
              </a:rPr>
              <a:t>bonding PP </a:t>
            </a:r>
            <a:endParaRPr lang="en-US" sz="1400" b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88082" name="Text Box 18"/>
          <p:cNvSpPr txBox="1">
            <a:spLocks noChangeArrowheads="1"/>
          </p:cNvSpPr>
          <p:nvPr/>
        </p:nvSpPr>
        <p:spPr bwMode="auto">
          <a:xfrm>
            <a:off x="5827713" y="5254625"/>
            <a:ext cx="229393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400" b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Activity - molecular models</a:t>
            </a:r>
          </a:p>
        </p:txBody>
      </p:sp>
      <p:sp>
        <p:nvSpPr>
          <p:cNvPr id="88083" name="Text Box 19"/>
          <p:cNvSpPr txBox="1">
            <a:spLocks noChangeArrowheads="1"/>
          </p:cNvSpPr>
          <p:nvPr/>
        </p:nvSpPr>
        <p:spPr bwMode="auto">
          <a:xfrm>
            <a:off x="5829300" y="5645150"/>
            <a:ext cx="186848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400" b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activity - mole pattern</a:t>
            </a:r>
          </a:p>
        </p:txBody>
      </p:sp>
      <p:sp>
        <p:nvSpPr>
          <p:cNvPr id="88084" name="Text Box 20"/>
          <p:cNvSpPr txBox="1">
            <a:spLocks noChangeArrowheads="1"/>
          </p:cNvSpPr>
          <p:nvPr/>
        </p:nvSpPr>
        <p:spPr bwMode="auto">
          <a:xfrm>
            <a:off x="304800" y="5426075"/>
            <a:ext cx="478313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400" b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Worksheet - </a:t>
            </a:r>
            <a:r>
              <a:rPr lang="en-US" sz="1400" b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hlinkClick r:id="rId16" action="ppaction://hlinkfile"/>
              </a:rPr>
              <a:t>errors in chemical formulas and nomenclature</a:t>
            </a:r>
            <a:endParaRPr lang="en-US" sz="1400" b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88085" name="Text Box 21"/>
          <p:cNvSpPr txBox="1">
            <a:spLocks noChangeArrowheads="1"/>
          </p:cNvSpPr>
          <p:nvPr/>
        </p:nvSpPr>
        <p:spPr bwMode="auto">
          <a:xfrm>
            <a:off x="5815013" y="2325688"/>
            <a:ext cx="263683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400" b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Worksheet - </a:t>
            </a:r>
            <a:r>
              <a:rPr lang="en-US" sz="1400" b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hlinkClick r:id="rId17" action="ppaction://hlinkfile"/>
              </a:rPr>
              <a:t>binary compounds</a:t>
            </a:r>
            <a:endParaRPr lang="en-US" sz="1400" b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88086" name="Text Box 22"/>
          <p:cNvSpPr txBox="1">
            <a:spLocks noChangeArrowheads="1"/>
          </p:cNvSpPr>
          <p:nvPr/>
        </p:nvSpPr>
        <p:spPr bwMode="auto">
          <a:xfrm>
            <a:off x="5813425" y="2681288"/>
            <a:ext cx="34163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400" b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Worksheet - </a:t>
            </a:r>
            <a:r>
              <a:rPr lang="en-US" sz="1400" b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hlinkClick r:id="rId18" action="ppaction://hlinkfile"/>
              </a:rPr>
              <a:t>ions in chemical compounds</a:t>
            </a:r>
            <a:endParaRPr lang="en-US" sz="1400" b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88087" name="Text Box 23"/>
          <p:cNvSpPr txBox="1">
            <a:spLocks noChangeArrowheads="1"/>
          </p:cNvSpPr>
          <p:nvPr/>
        </p:nvSpPr>
        <p:spPr bwMode="auto">
          <a:xfrm>
            <a:off x="5834063" y="5937250"/>
            <a:ext cx="1828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400" b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hlinkClick r:id="rId19" action="ppaction://hlinkfile"/>
              </a:rPr>
              <a:t>Textbook</a:t>
            </a:r>
            <a:r>
              <a:rPr lang="en-US" sz="1400" b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- </a:t>
            </a:r>
            <a:r>
              <a:rPr lang="en-US" sz="1400" b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hlinkClick r:id="rId20" action="ppaction://hlinkfile"/>
              </a:rPr>
              <a:t>questions</a:t>
            </a:r>
            <a:endParaRPr lang="en-US" sz="1400" b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chemeClr val="bg1"/>
                </a:solidFill>
              </a:rPr>
              <a:t>Resources - Nomenclature</a:t>
            </a:r>
          </a:p>
        </p:txBody>
      </p:sp>
      <p:sp>
        <p:nvSpPr>
          <p:cNvPr id="91139" name="Text Box 3"/>
          <p:cNvSpPr txBox="1">
            <a:spLocks noChangeArrowheads="1"/>
          </p:cNvSpPr>
          <p:nvPr/>
        </p:nvSpPr>
        <p:spPr bwMode="auto">
          <a:xfrm>
            <a:off x="1365250" y="1641475"/>
            <a:ext cx="16081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 b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hlinkClick r:id="rId3" action="ppaction://hlinkfile"/>
              </a:rPr>
              <a:t>Objectives</a:t>
            </a:r>
            <a:endParaRPr lang="en-US" sz="2400" b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91140" name="Text Box 4"/>
          <p:cNvSpPr txBox="1">
            <a:spLocks noChangeArrowheads="1"/>
          </p:cNvSpPr>
          <p:nvPr/>
        </p:nvSpPr>
        <p:spPr bwMode="auto">
          <a:xfrm>
            <a:off x="300038" y="2325688"/>
            <a:ext cx="3967162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400" b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hlinkClick r:id="rId4" action="ppaction://hlinkfile"/>
              </a:rPr>
              <a:t>Worksheet</a:t>
            </a:r>
            <a:r>
              <a:rPr lang="en-US" sz="1400" b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- binary cmpds:  single charge cation</a:t>
            </a:r>
          </a:p>
        </p:txBody>
      </p:sp>
      <p:sp>
        <p:nvSpPr>
          <p:cNvPr id="91141" name="Text Box 5"/>
          <p:cNvSpPr txBox="1">
            <a:spLocks noChangeArrowheads="1"/>
          </p:cNvSpPr>
          <p:nvPr/>
        </p:nvSpPr>
        <p:spPr bwMode="auto">
          <a:xfrm>
            <a:off x="298450" y="2681288"/>
            <a:ext cx="317976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400" b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hlinkClick r:id="rId5" action="ppaction://hlinkfile"/>
              </a:rPr>
              <a:t>Worksheet</a:t>
            </a:r>
            <a:r>
              <a:rPr lang="en-US" sz="1400" b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- ions in chemical formulas</a:t>
            </a:r>
          </a:p>
        </p:txBody>
      </p:sp>
      <p:sp>
        <p:nvSpPr>
          <p:cNvPr id="91142" name="Text Box 6"/>
          <p:cNvSpPr txBox="1">
            <a:spLocks noChangeArrowheads="1"/>
          </p:cNvSpPr>
          <p:nvPr/>
        </p:nvSpPr>
        <p:spPr bwMode="auto">
          <a:xfrm>
            <a:off x="304800" y="3071813"/>
            <a:ext cx="545623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400" b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hlinkClick r:id="rId6" action="ppaction://hlinkfile"/>
              </a:rPr>
              <a:t>Worksheet</a:t>
            </a:r>
            <a:r>
              <a:rPr lang="en-US" sz="1400" b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- ionic cmpds:  polyatomic ions w multiple-charge cation</a:t>
            </a:r>
          </a:p>
        </p:txBody>
      </p:sp>
      <p:sp>
        <p:nvSpPr>
          <p:cNvPr id="91143" name="Text Box 7"/>
          <p:cNvSpPr txBox="1">
            <a:spLocks noChangeArrowheads="1"/>
          </p:cNvSpPr>
          <p:nvPr/>
        </p:nvSpPr>
        <p:spPr bwMode="auto">
          <a:xfrm>
            <a:off x="300038" y="3468688"/>
            <a:ext cx="46958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400" b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hlinkClick r:id="rId7" action="ppaction://hlinkfile"/>
              </a:rPr>
              <a:t>Worksheet</a:t>
            </a:r>
            <a:r>
              <a:rPr lang="en-US" sz="1400" b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- ionic formulas (binary, polyatomic, transition)</a:t>
            </a:r>
          </a:p>
        </p:txBody>
      </p:sp>
      <p:sp>
        <p:nvSpPr>
          <p:cNvPr id="91144" name="Text Box 8"/>
          <p:cNvSpPr txBox="1">
            <a:spLocks noChangeArrowheads="1"/>
          </p:cNvSpPr>
          <p:nvPr/>
        </p:nvSpPr>
        <p:spPr bwMode="auto">
          <a:xfrm>
            <a:off x="301625" y="3859213"/>
            <a:ext cx="388778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400" b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hlinkClick r:id="rId8" action="ppaction://hlinkfile"/>
              </a:rPr>
              <a:t>Worksheet</a:t>
            </a:r>
            <a:r>
              <a:rPr lang="en-US" sz="1400" b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- traditional system of nomenclature</a:t>
            </a:r>
          </a:p>
        </p:txBody>
      </p:sp>
      <p:sp>
        <p:nvSpPr>
          <p:cNvPr id="91145" name="Text Box 9"/>
          <p:cNvSpPr txBox="1">
            <a:spLocks noChangeArrowheads="1"/>
          </p:cNvSpPr>
          <p:nvPr/>
        </p:nvSpPr>
        <p:spPr bwMode="auto">
          <a:xfrm>
            <a:off x="309563" y="4240213"/>
            <a:ext cx="4881562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400" b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hlinkClick r:id="rId9" action="ppaction://hlinkfile"/>
              </a:rPr>
              <a:t>Worksheet</a:t>
            </a:r>
            <a:r>
              <a:rPr lang="en-US" sz="1400" b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- covalent binary cmpds:  non-metal - non-metal </a:t>
            </a:r>
          </a:p>
        </p:txBody>
      </p:sp>
      <p:sp>
        <p:nvSpPr>
          <p:cNvPr id="91146" name="Text Box 10"/>
          <p:cNvSpPr txBox="1">
            <a:spLocks noChangeArrowheads="1"/>
          </p:cNvSpPr>
          <p:nvPr/>
        </p:nvSpPr>
        <p:spPr bwMode="auto">
          <a:xfrm>
            <a:off x="309563" y="4637088"/>
            <a:ext cx="3446462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400" b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hlinkClick r:id="rId6" action="ppaction://hlinkfile"/>
              </a:rPr>
              <a:t>Worksheet</a:t>
            </a:r>
            <a:r>
              <a:rPr lang="en-US" sz="1400" b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- ionic cmpds: polyatomic ions</a:t>
            </a:r>
          </a:p>
        </p:txBody>
      </p:sp>
      <p:sp>
        <p:nvSpPr>
          <p:cNvPr id="91147" name="Text Box 11"/>
          <p:cNvSpPr txBox="1">
            <a:spLocks noChangeArrowheads="1"/>
          </p:cNvSpPr>
          <p:nvPr/>
        </p:nvSpPr>
        <p:spPr bwMode="auto">
          <a:xfrm>
            <a:off x="6686550" y="6400800"/>
            <a:ext cx="24574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 b="0">
                <a:hlinkClick r:id="rId10" action="ppaction://hlinkfile"/>
              </a:rPr>
              <a:t>Outline</a:t>
            </a:r>
            <a:r>
              <a:rPr lang="en-US" sz="2400" b="0"/>
              <a:t> </a:t>
            </a:r>
            <a:r>
              <a:rPr lang="en-US" sz="2400" b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(</a:t>
            </a:r>
            <a:r>
              <a:rPr lang="en-US" sz="2400" b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hlinkClick r:id="rId11" action="ppaction://hlinkfile"/>
              </a:rPr>
              <a:t>general</a:t>
            </a:r>
            <a:r>
              <a:rPr lang="en-US" sz="2400" b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)</a:t>
            </a:r>
          </a:p>
        </p:txBody>
      </p:sp>
      <p:sp>
        <p:nvSpPr>
          <p:cNvPr id="91148" name="Text Box 12"/>
          <p:cNvSpPr txBox="1">
            <a:spLocks noChangeArrowheads="1"/>
          </p:cNvSpPr>
          <p:nvPr/>
        </p:nvSpPr>
        <p:spPr bwMode="auto">
          <a:xfrm>
            <a:off x="5818188" y="3689350"/>
            <a:ext cx="30607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400" b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hlinkClick r:id="rId12" action="ppaction://hlinkfile"/>
              </a:rPr>
              <a:t>Worksheet</a:t>
            </a:r>
            <a:r>
              <a:rPr lang="en-US" sz="1400" b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- empirical and molecular</a:t>
            </a:r>
          </a:p>
        </p:txBody>
      </p:sp>
      <p:sp>
        <p:nvSpPr>
          <p:cNvPr id="91149" name="Text Box 13"/>
          <p:cNvSpPr txBox="1">
            <a:spLocks noChangeArrowheads="1"/>
          </p:cNvSpPr>
          <p:nvPr/>
        </p:nvSpPr>
        <p:spPr bwMode="auto">
          <a:xfrm>
            <a:off x="5818188" y="4086225"/>
            <a:ext cx="245903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400" b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hlinkClick r:id="rId13" action="ppaction://hlinkfile"/>
              </a:rPr>
              <a:t>Worksheet</a:t>
            </a:r>
            <a:r>
              <a:rPr lang="en-US" sz="1400" b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- vocab (bonding)</a:t>
            </a:r>
          </a:p>
        </p:txBody>
      </p:sp>
      <p:sp>
        <p:nvSpPr>
          <p:cNvPr id="91150" name="Text Box 14"/>
          <p:cNvSpPr txBox="1">
            <a:spLocks noChangeArrowheads="1"/>
          </p:cNvSpPr>
          <p:nvPr/>
        </p:nvSpPr>
        <p:spPr bwMode="auto">
          <a:xfrm>
            <a:off x="5827713" y="4857750"/>
            <a:ext cx="209708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400" b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hlinkClick r:id="rId14" action="ppaction://hlinkfile"/>
              </a:rPr>
              <a:t>Activity</a:t>
            </a:r>
            <a:r>
              <a:rPr lang="en-US" sz="1400" b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- </a:t>
            </a:r>
            <a:r>
              <a:rPr lang="en-US" sz="1400" b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hlinkClick r:id="rId15" action="ppaction://hlinkpres?slideindex=1&amp;slidetitle="/>
              </a:rPr>
              <a:t>bonding</a:t>
            </a:r>
            <a:r>
              <a:rPr lang="en-US" sz="1400" b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1400" b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hlinkClick r:id="rId16" action="ppaction://hlinkfile"/>
              </a:rPr>
              <a:t>pieces</a:t>
            </a:r>
            <a:endParaRPr lang="en-US" sz="1400" b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91151" name="Text Box 15"/>
          <p:cNvSpPr txBox="1">
            <a:spLocks noChangeArrowheads="1"/>
          </p:cNvSpPr>
          <p:nvPr/>
        </p:nvSpPr>
        <p:spPr bwMode="auto">
          <a:xfrm>
            <a:off x="5827713" y="5254625"/>
            <a:ext cx="229393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400" b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hlinkClick r:id="rId17" action="ppaction://hlinkfile"/>
              </a:rPr>
              <a:t>Activity</a:t>
            </a:r>
            <a:r>
              <a:rPr lang="en-US" sz="1400" b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- molecular models</a:t>
            </a:r>
          </a:p>
        </p:txBody>
      </p:sp>
      <p:sp>
        <p:nvSpPr>
          <p:cNvPr id="91152" name="Text Box 16"/>
          <p:cNvSpPr txBox="1">
            <a:spLocks noChangeArrowheads="1"/>
          </p:cNvSpPr>
          <p:nvPr/>
        </p:nvSpPr>
        <p:spPr bwMode="auto">
          <a:xfrm>
            <a:off x="5829300" y="5645150"/>
            <a:ext cx="18891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400" b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hlinkClick r:id="rId18" action="ppaction://hlinkpres?slideindex=1&amp;slidetitle="/>
              </a:rPr>
              <a:t>Activity</a:t>
            </a:r>
            <a:r>
              <a:rPr lang="en-US" sz="1400" b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- mole pattern</a:t>
            </a:r>
          </a:p>
        </p:txBody>
      </p:sp>
      <p:sp>
        <p:nvSpPr>
          <p:cNvPr id="40977" name="AutoShape 17" descr="Back to menu">
            <a:hlinkClick r:id="" action="ppaction://hlinkshowjump?jump=lastslideviewed" highlightClick="1"/>
            <a:hlinkHover r:id="" action="ppaction://hlinkshowjump?jump=lastslideviewed"/>
          </p:cNvPr>
          <p:cNvSpPr>
            <a:spLocks noChangeArrowheads="1"/>
          </p:cNvSpPr>
          <p:nvPr/>
        </p:nvSpPr>
        <p:spPr bwMode="auto">
          <a:xfrm>
            <a:off x="0" y="6391275"/>
            <a:ext cx="381000" cy="238125"/>
          </a:xfrm>
          <a:prstGeom prst="actionButtonBackPrevious">
            <a:avLst/>
          </a:prstGeom>
          <a:solidFill>
            <a:srgbClr val="F8F8F8">
              <a:alpha val="89803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1154" name="Text Box 18"/>
          <p:cNvSpPr txBox="1">
            <a:spLocks noChangeArrowheads="1"/>
          </p:cNvSpPr>
          <p:nvPr/>
        </p:nvSpPr>
        <p:spPr bwMode="auto">
          <a:xfrm>
            <a:off x="5815013" y="2325688"/>
            <a:ext cx="263683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400" b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hlinkClick r:id="rId19" action="ppaction://hlinkfile"/>
              </a:rPr>
              <a:t>Worksheet</a:t>
            </a:r>
            <a:r>
              <a:rPr lang="en-US" sz="1400" b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- binary compounds</a:t>
            </a:r>
          </a:p>
        </p:txBody>
      </p:sp>
      <p:sp>
        <p:nvSpPr>
          <p:cNvPr id="91155" name="Text Box 19"/>
          <p:cNvSpPr txBox="1">
            <a:spLocks noChangeArrowheads="1"/>
          </p:cNvSpPr>
          <p:nvPr/>
        </p:nvSpPr>
        <p:spPr bwMode="auto">
          <a:xfrm>
            <a:off x="5813425" y="2681288"/>
            <a:ext cx="34163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400" b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hlinkClick r:id="rId20" action="ppaction://hlinkfile"/>
              </a:rPr>
              <a:t>Worksheet</a:t>
            </a:r>
            <a:r>
              <a:rPr lang="en-US" sz="1400" b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- ions in chemical compounds</a:t>
            </a:r>
          </a:p>
        </p:txBody>
      </p:sp>
      <p:sp>
        <p:nvSpPr>
          <p:cNvPr id="91156" name="Text Box 20"/>
          <p:cNvSpPr txBox="1">
            <a:spLocks noChangeArrowheads="1"/>
          </p:cNvSpPr>
          <p:nvPr/>
        </p:nvSpPr>
        <p:spPr bwMode="auto">
          <a:xfrm>
            <a:off x="5834063" y="5937250"/>
            <a:ext cx="1828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400" b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hlinkClick r:id="rId21" action="ppaction://hlinkfile"/>
              </a:rPr>
              <a:t>Textbook</a:t>
            </a:r>
            <a:r>
              <a:rPr lang="en-US" sz="1400" b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- questions</a:t>
            </a:r>
          </a:p>
        </p:txBody>
      </p:sp>
      <p:sp>
        <p:nvSpPr>
          <p:cNvPr id="91157" name="Text Box 21"/>
          <p:cNvSpPr txBox="1">
            <a:spLocks noChangeArrowheads="1"/>
          </p:cNvSpPr>
          <p:nvPr/>
        </p:nvSpPr>
        <p:spPr bwMode="auto">
          <a:xfrm>
            <a:off x="311150" y="5027613"/>
            <a:ext cx="44799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400" b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hlinkClick r:id="rId22" action="ppaction://hlinkfile"/>
              </a:rPr>
              <a:t>Workshee</a:t>
            </a:r>
            <a:r>
              <a:rPr lang="en-US" sz="1400" b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hlinkClick r:id="rId23" action="ppaction://hlinkfile"/>
              </a:rPr>
              <a:t>t</a:t>
            </a:r>
            <a:r>
              <a:rPr lang="en-US" sz="1400" b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- ionic binary cmpds: multiple charge cation</a:t>
            </a:r>
          </a:p>
        </p:txBody>
      </p:sp>
      <p:sp>
        <p:nvSpPr>
          <p:cNvPr id="91158" name="Text Box 22"/>
          <p:cNvSpPr txBox="1">
            <a:spLocks noChangeArrowheads="1"/>
          </p:cNvSpPr>
          <p:nvPr/>
        </p:nvSpPr>
        <p:spPr bwMode="auto">
          <a:xfrm>
            <a:off x="300038" y="5791200"/>
            <a:ext cx="3967162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400" b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hlinkClick r:id="rId24" action="ppaction://hlinkfile"/>
              </a:rPr>
              <a:t>Worksheet</a:t>
            </a:r>
            <a:r>
              <a:rPr lang="en-US" sz="1400" b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- oxidation numbers and ionic cmpds</a:t>
            </a:r>
          </a:p>
        </p:txBody>
      </p:sp>
      <p:sp>
        <p:nvSpPr>
          <p:cNvPr id="91159" name="Text Box 23"/>
          <p:cNvSpPr txBox="1">
            <a:spLocks noChangeArrowheads="1"/>
          </p:cNvSpPr>
          <p:nvPr/>
        </p:nvSpPr>
        <p:spPr bwMode="auto">
          <a:xfrm>
            <a:off x="298450" y="6146800"/>
            <a:ext cx="3562350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400" b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hlinkClick r:id="rId25" action="ppaction://hlinkfile"/>
              </a:rPr>
              <a:t>Worksheet</a:t>
            </a:r>
            <a:r>
              <a:rPr lang="en-US" sz="1400" b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- names and formulas of cmpds</a:t>
            </a:r>
          </a:p>
          <a:p>
            <a:pPr>
              <a:defRPr/>
            </a:pPr>
            <a:endParaRPr lang="en-US" sz="1400" b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91160" name="Text Box 24"/>
          <p:cNvSpPr txBox="1">
            <a:spLocks noChangeArrowheads="1"/>
          </p:cNvSpPr>
          <p:nvPr/>
        </p:nvSpPr>
        <p:spPr bwMode="auto">
          <a:xfrm>
            <a:off x="304800" y="5426075"/>
            <a:ext cx="4783138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400" b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hlinkClick r:id="rId26" action="ppaction://hlinkfile"/>
              </a:rPr>
              <a:t>Worksheet</a:t>
            </a:r>
            <a:r>
              <a:rPr lang="en-US" sz="1400" b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- errors in chemical formulas and nomenclature</a:t>
            </a:r>
          </a:p>
          <a:p>
            <a:pPr>
              <a:defRPr/>
            </a:pPr>
            <a:endParaRPr lang="en-US" sz="1400" b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6"/>
          <p:cNvSpPr>
            <a:spLocks noChangeArrowheads="1"/>
          </p:cNvSpPr>
          <p:nvPr/>
        </p:nvSpPr>
        <p:spPr bwMode="auto">
          <a:xfrm>
            <a:off x="2984500" y="238125"/>
            <a:ext cx="29940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800">
                <a:solidFill>
                  <a:srgbClr val="FF0000"/>
                </a:solidFill>
              </a:rPr>
              <a:t>Covalent Bonds</a:t>
            </a:r>
            <a:r>
              <a:rPr lang="en-US" sz="2800" b="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6147" name="Rectangle 7"/>
          <p:cNvSpPr>
            <a:spLocks noChangeArrowheads="1"/>
          </p:cNvSpPr>
          <p:nvPr/>
        </p:nvSpPr>
        <p:spPr bwMode="auto">
          <a:xfrm>
            <a:off x="825500" y="762000"/>
            <a:ext cx="70294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800" b="0">
                <a:solidFill>
                  <a:srgbClr val="FF0000"/>
                </a:solidFill>
              </a:rPr>
              <a:t>…atoms share e</a:t>
            </a:r>
            <a:r>
              <a:rPr lang="en-US" sz="2800" b="0" baseline="30000">
                <a:solidFill>
                  <a:srgbClr val="FF0000"/>
                </a:solidFill>
              </a:rPr>
              <a:t>–</a:t>
            </a:r>
            <a:r>
              <a:rPr lang="en-US" sz="2800" b="0">
                <a:solidFill>
                  <a:srgbClr val="FF0000"/>
                </a:solidFill>
              </a:rPr>
              <a:t> to get a full valence shell </a:t>
            </a:r>
          </a:p>
        </p:txBody>
      </p:sp>
      <p:grpSp>
        <p:nvGrpSpPr>
          <p:cNvPr id="6148" name="Group 25"/>
          <p:cNvGrpSpPr>
            <a:grpSpLocks/>
          </p:cNvGrpSpPr>
          <p:nvPr/>
        </p:nvGrpSpPr>
        <p:grpSpPr bwMode="auto">
          <a:xfrm>
            <a:off x="1289050" y="1592263"/>
            <a:ext cx="906463" cy="885825"/>
            <a:chOff x="749" y="1003"/>
            <a:chExt cx="571" cy="558"/>
          </a:xfrm>
        </p:grpSpPr>
        <p:sp>
          <p:nvSpPr>
            <p:cNvPr id="6162" name="Freeform 8"/>
            <p:cNvSpPr>
              <a:spLocks/>
            </p:cNvSpPr>
            <p:nvPr/>
          </p:nvSpPr>
          <p:spPr bwMode="auto">
            <a:xfrm flipH="1">
              <a:off x="749" y="1131"/>
              <a:ext cx="99" cy="430"/>
            </a:xfrm>
            <a:custGeom>
              <a:avLst/>
              <a:gdLst>
                <a:gd name="T0" fmla="*/ 244 w 244"/>
                <a:gd name="T1" fmla="*/ 515 h 515"/>
                <a:gd name="T2" fmla="*/ 0 w 244"/>
                <a:gd name="T3" fmla="*/ 0 h 515"/>
                <a:gd name="T4" fmla="*/ 0 60000 65536"/>
                <a:gd name="T5" fmla="*/ 0 60000 65536"/>
                <a:gd name="T6" fmla="*/ 0 w 244"/>
                <a:gd name="T7" fmla="*/ 0 h 515"/>
                <a:gd name="T8" fmla="*/ 244 w 244"/>
                <a:gd name="T9" fmla="*/ 515 h 515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44" h="515">
                  <a:moveTo>
                    <a:pt x="244" y="515"/>
                  </a:moveTo>
                  <a:lnTo>
                    <a:pt x="0" y="0"/>
                  </a:lnTo>
                </a:path>
              </a:pathLst>
            </a:cu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63" name="Freeform 9"/>
            <p:cNvSpPr>
              <a:spLocks/>
            </p:cNvSpPr>
            <p:nvPr/>
          </p:nvSpPr>
          <p:spPr bwMode="auto">
            <a:xfrm>
              <a:off x="848" y="1003"/>
              <a:ext cx="444" cy="128"/>
            </a:xfrm>
            <a:custGeom>
              <a:avLst/>
              <a:gdLst>
                <a:gd name="T0" fmla="*/ 0 w 507"/>
                <a:gd name="T1" fmla="*/ 149 h 149"/>
                <a:gd name="T2" fmla="*/ 507 w 507"/>
                <a:gd name="T3" fmla="*/ 0 h 149"/>
                <a:gd name="T4" fmla="*/ 0 60000 65536"/>
                <a:gd name="T5" fmla="*/ 0 60000 65536"/>
                <a:gd name="T6" fmla="*/ 0 w 507"/>
                <a:gd name="T7" fmla="*/ 0 h 149"/>
                <a:gd name="T8" fmla="*/ 507 w 507"/>
                <a:gd name="T9" fmla="*/ 149 h 149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507" h="149">
                  <a:moveTo>
                    <a:pt x="0" y="149"/>
                  </a:moveTo>
                  <a:lnTo>
                    <a:pt x="507" y="0"/>
                  </a:lnTo>
                </a:path>
              </a:pathLst>
            </a:custGeom>
            <a:noFill/>
            <a:ln w="28575">
              <a:solidFill>
                <a:srgbClr val="FF0000"/>
              </a:solidFill>
              <a:round/>
              <a:headEnd/>
              <a:tailEnd type="triangl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64" name="Line 10"/>
            <p:cNvSpPr>
              <a:spLocks noChangeShapeType="1"/>
            </p:cNvSpPr>
            <p:nvPr/>
          </p:nvSpPr>
          <p:spPr bwMode="auto">
            <a:xfrm>
              <a:off x="848" y="1131"/>
              <a:ext cx="472" cy="157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lg" len="lg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1212" name="Rectangle 12"/>
          <p:cNvSpPr>
            <a:spLocks noChangeArrowheads="1"/>
          </p:cNvSpPr>
          <p:nvPr/>
        </p:nvSpPr>
        <p:spPr bwMode="auto">
          <a:xfrm>
            <a:off x="354013" y="3082925"/>
            <a:ext cx="277653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800" b="0" u="sng">
                <a:solidFill>
                  <a:srgbClr val="FF0000"/>
                </a:solidFill>
              </a:rPr>
              <a:t>Lewis structure</a:t>
            </a:r>
            <a:r>
              <a:rPr lang="en-US" sz="2800" b="0">
                <a:solidFill>
                  <a:srgbClr val="FF0000"/>
                </a:solidFill>
              </a:rPr>
              <a:t>: </a:t>
            </a:r>
          </a:p>
        </p:txBody>
      </p:sp>
      <p:sp>
        <p:nvSpPr>
          <p:cNvPr id="51213" name="Rectangle 13"/>
          <p:cNvSpPr>
            <a:spLocks noChangeArrowheads="1"/>
          </p:cNvSpPr>
          <p:nvPr/>
        </p:nvSpPr>
        <p:spPr bwMode="auto">
          <a:xfrm>
            <a:off x="368300" y="4041775"/>
            <a:ext cx="7586663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800" b="0">
                <a:solidFill>
                  <a:srgbClr val="FF0000"/>
                </a:solidFill>
              </a:rPr>
              <a:t>1. Two shared e</a:t>
            </a:r>
            <a:r>
              <a:rPr lang="en-US" sz="2800" b="0" baseline="30000">
                <a:solidFill>
                  <a:srgbClr val="FF0000"/>
                </a:solidFill>
              </a:rPr>
              <a:t>–</a:t>
            </a:r>
            <a:r>
              <a:rPr lang="en-US" sz="2800" b="0">
                <a:solidFill>
                  <a:srgbClr val="FF0000"/>
                </a:solidFill>
              </a:rPr>
              <a:t> make a single covalent bond,</a:t>
            </a:r>
          </a:p>
          <a:p>
            <a:r>
              <a:rPr lang="en-US" sz="2800" b="0">
                <a:solidFill>
                  <a:srgbClr val="FF0000"/>
                </a:solidFill>
              </a:rPr>
              <a:t>	four make a double bond, etc. </a:t>
            </a:r>
          </a:p>
        </p:txBody>
      </p:sp>
      <p:sp>
        <p:nvSpPr>
          <p:cNvPr id="51214" name="Rectangle 14"/>
          <p:cNvSpPr>
            <a:spLocks noChangeArrowheads="1"/>
          </p:cNvSpPr>
          <p:nvPr/>
        </p:nvSpPr>
        <p:spPr bwMode="auto">
          <a:xfrm>
            <a:off x="379413" y="4994275"/>
            <a:ext cx="774858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800" b="0">
                <a:solidFill>
                  <a:srgbClr val="FF0000"/>
                </a:solidFill>
              </a:rPr>
              <a:t>2. </a:t>
            </a:r>
            <a:r>
              <a:rPr lang="en-US" sz="2800" b="0" u="sng">
                <a:solidFill>
                  <a:srgbClr val="FF0000"/>
                </a:solidFill>
              </a:rPr>
              <a:t>unshared pairs</a:t>
            </a:r>
            <a:r>
              <a:rPr lang="en-US" sz="2800" b="0">
                <a:solidFill>
                  <a:srgbClr val="FF0000"/>
                </a:solidFill>
              </a:rPr>
              <a:t>: pairs of unbonded valence e</a:t>
            </a:r>
            <a:r>
              <a:rPr lang="en-US" sz="2800" b="0" baseline="30000">
                <a:solidFill>
                  <a:srgbClr val="FF0000"/>
                </a:solidFill>
              </a:rPr>
              <a:t>–</a:t>
            </a:r>
          </a:p>
        </p:txBody>
      </p:sp>
      <p:sp>
        <p:nvSpPr>
          <p:cNvPr id="51215" name="Rectangle 15"/>
          <p:cNvSpPr>
            <a:spLocks noChangeArrowheads="1"/>
          </p:cNvSpPr>
          <p:nvPr/>
        </p:nvSpPr>
        <p:spPr bwMode="auto">
          <a:xfrm>
            <a:off x="381000" y="5545138"/>
            <a:ext cx="764063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800" b="0">
                <a:solidFill>
                  <a:srgbClr val="FF0000"/>
                </a:solidFill>
              </a:rPr>
              <a:t>3. Each atom needs a full outer shell, i.e., 8 e</a:t>
            </a:r>
            <a:r>
              <a:rPr lang="en-US" sz="2800" b="0" baseline="30000">
                <a:solidFill>
                  <a:srgbClr val="FF0000"/>
                </a:solidFill>
              </a:rPr>
              <a:t>–</a:t>
            </a:r>
            <a:r>
              <a:rPr lang="en-US" sz="2800" b="0">
                <a:solidFill>
                  <a:srgbClr val="FF0000"/>
                </a:solidFill>
              </a:rPr>
              <a:t>. </a:t>
            </a:r>
          </a:p>
        </p:txBody>
      </p:sp>
      <p:sp>
        <p:nvSpPr>
          <p:cNvPr id="51216" name="Rectangle 16"/>
          <p:cNvSpPr>
            <a:spLocks noChangeArrowheads="1"/>
          </p:cNvSpPr>
          <p:nvPr/>
        </p:nvSpPr>
        <p:spPr bwMode="auto">
          <a:xfrm>
            <a:off x="2022475" y="6099175"/>
            <a:ext cx="427513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800" b="0">
                <a:solidFill>
                  <a:srgbClr val="FF0000"/>
                </a:solidFill>
              </a:rPr>
              <a:t>Exception: H needs 2 e</a:t>
            </a:r>
            <a:r>
              <a:rPr lang="en-US" sz="2800" b="0" baseline="30000">
                <a:solidFill>
                  <a:srgbClr val="FF0000"/>
                </a:solidFill>
              </a:rPr>
              <a:t>–</a:t>
            </a:r>
          </a:p>
        </p:txBody>
      </p:sp>
      <p:sp>
        <p:nvSpPr>
          <p:cNvPr id="51217" name="Rectangle 17"/>
          <p:cNvSpPr>
            <a:spLocks noChangeArrowheads="1"/>
          </p:cNvSpPr>
          <p:nvPr/>
        </p:nvSpPr>
        <p:spPr bwMode="auto">
          <a:xfrm>
            <a:off x="3000375" y="3084513"/>
            <a:ext cx="5788025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indent="274638"/>
            <a:r>
              <a:rPr lang="en-US" sz="2800" b="0"/>
              <a:t>a model of a covalent molecule that</a:t>
            </a:r>
          </a:p>
          <a:p>
            <a:pPr indent="274638"/>
            <a:r>
              <a:rPr lang="en-US" sz="2800" b="0"/>
              <a:t>shows all of the valence e</a:t>
            </a:r>
            <a:r>
              <a:rPr lang="en-US" sz="2800" b="0" baseline="30000"/>
              <a:t>–</a:t>
            </a:r>
          </a:p>
        </p:txBody>
      </p:sp>
      <p:sp>
        <p:nvSpPr>
          <p:cNvPr id="51218" name="Rectangle 18"/>
          <p:cNvSpPr>
            <a:spLocks noChangeArrowheads="1"/>
          </p:cNvSpPr>
          <p:nvPr/>
        </p:nvSpPr>
        <p:spPr bwMode="auto">
          <a:xfrm>
            <a:off x="3111500" y="1285875"/>
            <a:ext cx="203358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800" b="0"/>
              <a:t>1s</a:t>
            </a:r>
            <a:r>
              <a:rPr lang="en-US" sz="2800" b="0" baseline="30000"/>
              <a:t>2</a:t>
            </a:r>
            <a:r>
              <a:rPr lang="en-US" sz="2800" b="0"/>
              <a:t> 2s</a:t>
            </a:r>
            <a:r>
              <a:rPr lang="en-US" sz="2800" b="0" baseline="30000"/>
              <a:t>2</a:t>
            </a:r>
            <a:r>
              <a:rPr lang="en-US" sz="2800" b="0"/>
              <a:t> 2p</a:t>
            </a:r>
            <a:r>
              <a:rPr lang="en-US" sz="2800" b="0" baseline="30000"/>
              <a:t>2</a:t>
            </a:r>
            <a:r>
              <a:rPr lang="en-US" sz="2800" b="0"/>
              <a:t> </a:t>
            </a:r>
          </a:p>
        </p:txBody>
      </p:sp>
      <p:sp>
        <p:nvSpPr>
          <p:cNvPr id="51219" name="Rectangle 19"/>
          <p:cNvSpPr>
            <a:spLocks noChangeArrowheads="1"/>
          </p:cNvSpPr>
          <p:nvPr/>
        </p:nvSpPr>
        <p:spPr bwMode="auto">
          <a:xfrm>
            <a:off x="5475288" y="1284288"/>
            <a:ext cx="1427162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800" b="0"/>
              <a:t>(4 v.e</a:t>
            </a:r>
            <a:r>
              <a:rPr lang="en-US" sz="2800" b="0" baseline="30000"/>
              <a:t>–</a:t>
            </a:r>
            <a:r>
              <a:rPr lang="en-US" sz="2800" b="0"/>
              <a:t>) </a:t>
            </a:r>
          </a:p>
        </p:txBody>
      </p:sp>
      <p:sp>
        <p:nvSpPr>
          <p:cNvPr id="51220" name="Rectangle 20"/>
          <p:cNvSpPr>
            <a:spLocks noChangeArrowheads="1"/>
          </p:cNvSpPr>
          <p:nvPr/>
        </p:nvSpPr>
        <p:spPr bwMode="auto">
          <a:xfrm>
            <a:off x="3114675" y="1808163"/>
            <a:ext cx="203358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800" b="0"/>
              <a:t>1s</a:t>
            </a:r>
            <a:r>
              <a:rPr lang="en-US" sz="2800" b="0" baseline="30000"/>
              <a:t>2</a:t>
            </a:r>
            <a:r>
              <a:rPr lang="en-US" sz="2800" b="0"/>
              <a:t> 2s</a:t>
            </a:r>
            <a:r>
              <a:rPr lang="en-US" sz="2800" b="0" baseline="30000"/>
              <a:t>2</a:t>
            </a:r>
            <a:r>
              <a:rPr lang="en-US" sz="2800" b="0"/>
              <a:t> 2p</a:t>
            </a:r>
            <a:r>
              <a:rPr lang="en-US" sz="2800" b="0" baseline="30000"/>
              <a:t>5</a:t>
            </a:r>
            <a:r>
              <a:rPr lang="en-US" sz="2800" b="0"/>
              <a:t> </a:t>
            </a:r>
          </a:p>
        </p:txBody>
      </p:sp>
      <p:sp>
        <p:nvSpPr>
          <p:cNvPr id="51221" name="Rectangle 21"/>
          <p:cNvSpPr>
            <a:spLocks noChangeArrowheads="1"/>
          </p:cNvSpPr>
          <p:nvPr/>
        </p:nvSpPr>
        <p:spPr bwMode="auto">
          <a:xfrm>
            <a:off x="5480050" y="1808163"/>
            <a:ext cx="1427163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800" b="0"/>
              <a:t>(7 v.e</a:t>
            </a:r>
            <a:r>
              <a:rPr lang="en-US" sz="2800" b="0" baseline="30000"/>
              <a:t>–</a:t>
            </a:r>
            <a:r>
              <a:rPr lang="en-US" sz="2800" b="0"/>
              <a:t>) </a:t>
            </a:r>
          </a:p>
        </p:txBody>
      </p:sp>
      <p:sp>
        <p:nvSpPr>
          <p:cNvPr id="51222" name="Rectangle 22"/>
          <p:cNvSpPr>
            <a:spLocks noChangeArrowheads="1"/>
          </p:cNvSpPr>
          <p:nvPr/>
        </p:nvSpPr>
        <p:spPr bwMode="auto">
          <a:xfrm>
            <a:off x="700088" y="2444750"/>
            <a:ext cx="7783512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800" b="0"/>
              <a:t>both need 8 v.e</a:t>
            </a:r>
            <a:r>
              <a:rPr lang="en-US" sz="2800" b="0" baseline="30000"/>
              <a:t>–</a:t>
            </a:r>
            <a:r>
              <a:rPr lang="en-US" sz="2800" b="0"/>
              <a:t> for a full outer shell (</a:t>
            </a:r>
            <a:r>
              <a:rPr lang="en-US" sz="2800" b="0" u="sng"/>
              <a:t>octet rule</a:t>
            </a:r>
            <a:r>
              <a:rPr lang="en-US" sz="2800" b="0"/>
              <a:t>) </a:t>
            </a:r>
          </a:p>
        </p:txBody>
      </p:sp>
      <p:sp>
        <p:nvSpPr>
          <p:cNvPr id="6160" name="Rectangle 23"/>
          <p:cNvSpPr>
            <a:spLocks noChangeArrowheads="1"/>
          </p:cNvSpPr>
          <p:nvPr/>
        </p:nvSpPr>
        <p:spPr bwMode="auto">
          <a:xfrm>
            <a:off x="2076450" y="1277938"/>
            <a:ext cx="6858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800" b="0">
                <a:solidFill>
                  <a:srgbClr val="FF0000"/>
                </a:solidFill>
              </a:rPr>
              <a:t>C</a:t>
            </a:r>
          </a:p>
        </p:txBody>
      </p:sp>
      <p:sp>
        <p:nvSpPr>
          <p:cNvPr id="6161" name="Rectangle 24"/>
          <p:cNvSpPr>
            <a:spLocks noChangeArrowheads="1"/>
          </p:cNvSpPr>
          <p:nvPr/>
        </p:nvSpPr>
        <p:spPr bwMode="auto">
          <a:xfrm>
            <a:off x="2046288" y="1811338"/>
            <a:ext cx="6858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800" b="0">
                <a:solidFill>
                  <a:srgbClr val="FF0000"/>
                </a:solidFill>
              </a:rPr>
              <a:t>F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12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12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51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12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512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51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7" dur="80"/>
                                        <p:tgtEl>
                                          <p:spTgt spid="5122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8" dur="80"/>
                                        <p:tgtEl>
                                          <p:spTgt spid="512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9" dur="80"/>
                                        <p:tgtEl>
                                          <p:spTgt spid="512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44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5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121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4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1212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4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12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2" dur="80"/>
                                        <p:tgtEl>
                                          <p:spTgt spid="5121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3" dur="80"/>
                                        <p:tgtEl>
                                          <p:spTgt spid="512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4" dur="80"/>
                                        <p:tgtEl>
                                          <p:spTgt spid="512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9" dur="80"/>
                                        <p:tgtEl>
                                          <p:spTgt spid="512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0" dur="80"/>
                                        <p:tgtEl>
                                          <p:spTgt spid="512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1" dur="80"/>
                                        <p:tgtEl>
                                          <p:spTgt spid="512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6" dur="80"/>
                                        <p:tgtEl>
                                          <p:spTgt spid="512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7" dur="80"/>
                                        <p:tgtEl>
                                          <p:spTgt spid="512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8" dur="80"/>
                                        <p:tgtEl>
                                          <p:spTgt spid="512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3" dur="80"/>
                                        <p:tgtEl>
                                          <p:spTgt spid="512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4" dur="80"/>
                                        <p:tgtEl>
                                          <p:spTgt spid="512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5" dur="80"/>
                                        <p:tgtEl>
                                          <p:spTgt spid="512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0" dur="5000" fill="hold"/>
                                        <p:tgtEl>
                                          <p:spTgt spid="512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1" dur="5000" fill="hold"/>
                                        <p:tgtEl>
                                          <p:spTgt spid="512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12" grpId="0"/>
      <p:bldP spid="51213" grpId="0"/>
      <p:bldP spid="51214" grpId="0"/>
      <p:bldP spid="51215" grpId="0"/>
      <p:bldP spid="51216" grpId="0"/>
      <p:bldP spid="51217" grpId="0"/>
      <p:bldP spid="51218" grpId="0"/>
      <p:bldP spid="51219" grpId="0"/>
      <p:bldP spid="51220" grpId="0"/>
      <p:bldP spid="51221" grpId="0"/>
      <p:bldP spid="5122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47"/>
          <p:cNvGrpSpPr>
            <a:grpSpLocks/>
          </p:cNvGrpSpPr>
          <p:nvPr/>
        </p:nvGrpSpPr>
        <p:grpSpPr bwMode="auto">
          <a:xfrm>
            <a:off x="4535488" y="5303838"/>
            <a:ext cx="895350" cy="1074737"/>
            <a:chOff x="3185" y="3507"/>
            <a:chExt cx="564" cy="677"/>
          </a:xfrm>
        </p:grpSpPr>
        <p:grpSp>
          <p:nvGrpSpPr>
            <p:cNvPr id="7353" name="Group 40"/>
            <p:cNvGrpSpPr>
              <a:grpSpLocks/>
            </p:cNvGrpSpPr>
            <p:nvPr/>
          </p:nvGrpSpPr>
          <p:grpSpPr bwMode="auto">
            <a:xfrm>
              <a:off x="3185" y="3507"/>
              <a:ext cx="564" cy="677"/>
              <a:chOff x="7020" y="7200"/>
              <a:chExt cx="900" cy="1080"/>
            </a:xfrm>
          </p:grpSpPr>
          <p:sp>
            <p:nvSpPr>
              <p:cNvPr id="7355" name="Text Box 41"/>
              <p:cNvSpPr txBox="1">
                <a:spLocks noChangeArrowheads="1"/>
              </p:cNvSpPr>
              <p:nvPr/>
            </p:nvSpPr>
            <p:spPr bwMode="auto">
              <a:xfrm>
                <a:off x="7020" y="7560"/>
                <a:ext cx="540" cy="54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 sz="1300" b="0"/>
              </a:p>
            </p:txBody>
          </p:sp>
          <p:sp>
            <p:nvSpPr>
              <p:cNvPr id="7356" name="Text Box 42"/>
              <p:cNvSpPr txBox="1">
                <a:spLocks noChangeArrowheads="1"/>
              </p:cNvSpPr>
              <p:nvPr/>
            </p:nvSpPr>
            <p:spPr bwMode="auto">
              <a:xfrm>
                <a:off x="7380" y="7560"/>
                <a:ext cx="540" cy="54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 sz="1300"/>
                  <a:t>  x</a:t>
                </a:r>
                <a:endParaRPr lang="en-US" sz="1300" b="0"/>
              </a:p>
            </p:txBody>
          </p:sp>
          <p:sp>
            <p:nvSpPr>
              <p:cNvPr id="7357" name="Text Box 43"/>
              <p:cNvSpPr txBox="1">
                <a:spLocks noChangeArrowheads="1"/>
              </p:cNvSpPr>
              <p:nvPr/>
            </p:nvSpPr>
            <p:spPr bwMode="auto">
              <a:xfrm>
                <a:off x="7200" y="7200"/>
                <a:ext cx="540" cy="54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 sz="1300"/>
                  <a:t>   x</a:t>
                </a:r>
                <a:endParaRPr lang="en-US" sz="1300" b="0"/>
              </a:p>
            </p:txBody>
          </p:sp>
          <p:sp>
            <p:nvSpPr>
              <p:cNvPr id="7358" name="Text Box 44"/>
              <p:cNvSpPr txBox="1">
                <a:spLocks noChangeArrowheads="1"/>
              </p:cNvSpPr>
              <p:nvPr/>
            </p:nvSpPr>
            <p:spPr bwMode="auto">
              <a:xfrm>
                <a:off x="7020" y="7380"/>
                <a:ext cx="540" cy="54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 sz="1300" b="0"/>
              </a:p>
            </p:txBody>
          </p:sp>
          <p:sp>
            <p:nvSpPr>
              <p:cNvPr id="7359" name="Text Box 45"/>
              <p:cNvSpPr txBox="1">
                <a:spLocks noChangeArrowheads="1"/>
              </p:cNvSpPr>
              <p:nvPr/>
            </p:nvSpPr>
            <p:spPr bwMode="auto">
              <a:xfrm>
                <a:off x="7200" y="7740"/>
                <a:ext cx="540" cy="54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 sz="1300" b="0"/>
              </a:p>
            </p:txBody>
          </p:sp>
          <p:sp>
            <p:nvSpPr>
              <p:cNvPr id="7360" name="Text Box 46"/>
              <p:cNvSpPr txBox="1">
                <a:spLocks noChangeArrowheads="1"/>
              </p:cNvSpPr>
              <p:nvPr/>
            </p:nvSpPr>
            <p:spPr bwMode="auto">
              <a:xfrm>
                <a:off x="7380" y="7740"/>
                <a:ext cx="540" cy="54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 sz="1300" b="0"/>
              </a:p>
            </p:txBody>
          </p:sp>
          <p:sp>
            <p:nvSpPr>
              <p:cNvPr id="7361" name="Text Box 47"/>
              <p:cNvSpPr txBox="1">
                <a:spLocks noChangeArrowheads="1"/>
              </p:cNvSpPr>
              <p:nvPr/>
            </p:nvSpPr>
            <p:spPr bwMode="auto">
              <a:xfrm>
                <a:off x="7200" y="7380"/>
                <a:ext cx="720" cy="7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 sz="2800" b="0"/>
                  <a:t>H</a:t>
                </a:r>
              </a:p>
            </p:txBody>
          </p:sp>
          <p:sp>
            <p:nvSpPr>
              <p:cNvPr id="7362" name="Text Box 48"/>
              <p:cNvSpPr txBox="1">
                <a:spLocks noChangeArrowheads="1"/>
              </p:cNvSpPr>
              <p:nvPr/>
            </p:nvSpPr>
            <p:spPr bwMode="auto">
              <a:xfrm>
                <a:off x="7380" y="7380"/>
                <a:ext cx="540" cy="54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 sz="1300" b="0"/>
              </a:p>
            </p:txBody>
          </p:sp>
        </p:grpSp>
        <p:sp>
          <p:nvSpPr>
            <p:cNvPr id="7354" name="Rectangle 246"/>
            <p:cNvSpPr>
              <a:spLocks noChangeArrowheads="1"/>
            </p:cNvSpPr>
            <p:nvPr/>
          </p:nvSpPr>
          <p:spPr bwMode="auto">
            <a:xfrm>
              <a:off x="3511" y="3785"/>
              <a:ext cx="100" cy="101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4" name="Group 237"/>
          <p:cNvGrpSpPr>
            <a:grpSpLocks/>
          </p:cNvGrpSpPr>
          <p:nvPr/>
        </p:nvGrpSpPr>
        <p:grpSpPr bwMode="auto">
          <a:xfrm>
            <a:off x="6645275" y="2244725"/>
            <a:ext cx="895350" cy="1074738"/>
            <a:chOff x="7020" y="7200"/>
            <a:chExt cx="900" cy="1080"/>
          </a:xfrm>
        </p:grpSpPr>
        <p:sp>
          <p:nvSpPr>
            <p:cNvPr id="7345" name="Text Box 238"/>
            <p:cNvSpPr txBox="1">
              <a:spLocks noChangeArrowheads="1"/>
            </p:cNvSpPr>
            <p:nvPr/>
          </p:nvSpPr>
          <p:spPr bwMode="auto">
            <a:xfrm>
              <a:off x="7020" y="7560"/>
              <a:ext cx="540" cy="5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1300"/>
                <a:t>x</a:t>
              </a:r>
              <a:endParaRPr lang="en-US" sz="1300" b="0"/>
            </a:p>
          </p:txBody>
        </p:sp>
        <p:sp>
          <p:nvSpPr>
            <p:cNvPr id="7346" name="Text Box 239"/>
            <p:cNvSpPr txBox="1">
              <a:spLocks noChangeArrowheads="1"/>
            </p:cNvSpPr>
            <p:nvPr/>
          </p:nvSpPr>
          <p:spPr bwMode="auto">
            <a:xfrm>
              <a:off x="7380" y="7560"/>
              <a:ext cx="540" cy="5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1300"/>
                <a:t>  x</a:t>
              </a:r>
              <a:endParaRPr lang="en-US" sz="1300" b="0"/>
            </a:p>
          </p:txBody>
        </p:sp>
        <p:sp>
          <p:nvSpPr>
            <p:cNvPr id="7347" name="Text Box 240"/>
            <p:cNvSpPr txBox="1">
              <a:spLocks noChangeArrowheads="1"/>
            </p:cNvSpPr>
            <p:nvPr/>
          </p:nvSpPr>
          <p:spPr bwMode="auto">
            <a:xfrm>
              <a:off x="7200" y="7200"/>
              <a:ext cx="540" cy="5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1300"/>
                <a:t>   x</a:t>
              </a:r>
              <a:endParaRPr lang="en-US" sz="1300" b="0"/>
            </a:p>
          </p:txBody>
        </p:sp>
        <p:sp>
          <p:nvSpPr>
            <p:cNvPr id="7348" name="Text Box 241"/>
            <p:cNvSpPr txBox="1">
              <a:spLocks noChangeArrowheads="1"/>
            </p:cNvSpPr>
            <p:nvPr/>
          </p:nvSpPr>
          <p:spPr bwMode="auto">
            <a:xfrm>
              <a:off x="7020" y="7380"/>
              <a:ext cx="540" cy="5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1300"/>
                <a:t>x</a:t>
              </a:r>
              <a:endParaRPr lang="en-US" sz="1300" b="0"/>
            </a:p>
          </p:txBody>
        </p:sp>
        <p:sp>
          <p:nvSpPr>
            <p:cNvPr id="7349" name="Text Box 242"/>
            <p:cNvSpPr txBox="1">
              <a:spLocks noChangeArrowheads="1"/>
            </p:cNvSpPr>
            <p:nvPr/>
          </p:nvSpPr>
          <p:spPr bwMode="auto">
            <a:xfrm>
              <a:off x="7200" y="7740"/>
              <a:ext cx="540" cy="5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1300"/>
                <a:t>x</a:t>
              </a:r>
              <a:endParaRPr lang="en-US" sz="1300" b="0"/>
            </a:p>
          </p:txBody>
        </p:sp>
        <p:sp>
          <p:nvSpPr>
            <p:cNvPr id="7350" name="Text Box 243"/>
            <p:cNvSpPr txBox="1">
              <a:spLocks noChangeArrowheads="1"/>
            </p:cNvSpPr>
            <p:nvPr/>
          </p:nvSpPr>
          <p:spPr bwMode="auto">
            <a:xfrm>
              <a:off x="7380" y="7740"/>
              <a:ext cx="540" cy="5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1300"/>
                <a:t>x</a:t>
              </a:r>
              <a:endParaRPr lang="en-US" sz="1300" b="0"/>
            </a:p>
          </p:txBody>
        </p:sp>
        <p:sp>
          <p:nvSpPr>
            <p:cNvPr id="7351" name="Text Box 244"/>
            <p:cNvSpPr txBox="1">
              <a:spLocks noChangeArrowheads="1"/>
            </p:cNvSpPr>
            <p:nvPr/>
          </p:nvSpPr>
          <p:spPr bwMode="auto">
            <a:xfrm>
              <a:off x="7200" y="7380"/>
              <a:ext cx="720" cy="7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2800" b="0"/>
                <a:t>F</a:t>
              </a:r>
            </a:p>
          </p:txBody>
        </p:sp>
        <p:sp>
          <p:nvSpPr>
            <p:cNvPr id="7352" name="Text Box 245"/>
            <p:cNvSpPr txBox="1">
              <a:spLocks noChangeArrowheads="1"/>
            </p:cNvSpPr>
            <p:nvPr/>
          </p:nvSpPr>
          <p:spPr bwMode="auto">
            <a:xfrm>
              <a:off x="7380" y="7380"/>
              <a:ext cx="540" cy="5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1300"/>
                <a:t>  x</a:t>
              </a:r>
              <a:endParaRPr lang="en-US" sz="1300" b="0"/>
            </a:p>
          </p:txBody>
        </p:sp>
      </p:grpSp>
      <p:sp>
        <p:nvSpPr>
          <p:cNvPr id="52374" name="Rectangle 150"/>
          <p:cNvSpPr>
            <a:spLocks noChangeArrowheads="1"/>
          </p:cNvSpPr>
          <p:nvPr/>
        </p:nvSpPr>
        <p:spPr bwMode="auto">
          <a:xfrm>
            <a:off x="6064250" y="1100138"/>
            <a:ext cx="1946275" cy="19319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73" name="Rectangle 6"/>
          <p:cNvSpPr>
            <a:spLocks noChangeArrowheads="1"/>
          </p:cNvSpPr>
          <p:nvPr/>
        </p:nvSpPr>
        <p:spPr bwMode="auto">
          <a:xfrm>
            <a:off x="774700" y="685800"/>
            <a:ext cx="420211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800" b="0">
                <a:solidFill>
                  <a:srgbClr val="FF0000"/>
                </a:solidFill>
              </a:rPr>
              <a:t>carbon tetrafluoride (CF</a:t>
            </a:r>
            <a:r>
              <a:rPr lang="en-US" sz="2800" b="0" baseline="-25000">
                <a:solidFill>
                  <a:srgbClr val="FF0000"/>
                </a:solidFill>
              </a:rPr>
              <a:t>4</a:t>
            </a:r>
            <a:r>
              <a:rPr lang="en-US" sz="2800" b="0">
                <a:solidFill>
                  <a:srgbClr val="FF0000"/>
                </a:solidFill>
              </a:rPr>
              <a:t>)</a:t>
            </a:r>
          </a:p>
        </p:txBody>
      </p:sp>
      <p:grpSp>
        <p:nvGrpSpPr>
          <p:cNvPr id="5" name="Group 9"/>
          <p:cNvGrpSpPr>
            <a:grpSpLocks/>
          </p:cNvGrpSpPr>
          <p:nvPr/>
        </p:nvGrpSpPr>
        <p:grpSpPr bwMode="auto">
          <a:xfrm>
            <a:off x="1392238" y="1577975"/>
            <a:ext cx="896937" cy="1074738"/>
            <a:chOff x="2340" y="6660"/>
            <a:chExt cx="900" cy="1080"/>
          </a:xfrm>
        </p:grpSpPr>
        <p:sp>
          <p:nvSpPr>
            <p:cNvPr id="7340" name="Text Box 10"/>
            <p:cNvSpPr txBox="1">
              <a:spLocks noChangeArrowheads="1"/>
            </p:cNvSpPr>
            <p:nvPr/>
          </p:nvSpPr>
          <p:spPr bwMode="auto">
            <a:xfrm>
              <a:off x="2700" y="6660"/>
              <a:ext cx="540" cy="5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1300"/>
                <a:t>o</a:t>
              </a:r>
              <a:endParaRPr lang="en-US" sz="1300" b="0"/>
            </a:p>
          </p:txBody>
        </p:sp>
        <p:sp>
          <p:nvSpPr>
            <p:cNvPr id="7341" name="Text Box 11"/>
            <p:cNvSpPr txBox="1">
              <a:spLocks noChangeArrowheads="1"/>
            </p:cNvSpPr>
            <p:nvPr/>
          </p:nvSpPr>
          <p:spPr bwMode="auto">
            <a:xfrm>
              <a:off x="2520" y="6840"/>
              <a:ext cx="540" cy="7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2800" b="0"/>
                <a:t>C</a:t>
              </a:r>
            </a:p>
          </p:txBody>
        </p:sp>
        <p:sp>
          <p:nvSpPr>
            <p:cNvPr id="7342" name="Text Box 12"/>
            <p:cNvSpPr txBox="1">
              <a:spLocks noChangeArrowheads="1"/>
            </p:cNvSpPr>
            <p:nvPr/>
          </p:nvSpPr>
          <p:spPr bwMode="auto">
            <a:xfrm>
              <a:off x="2520" y="7200"/>
              <a:ext cx="540" cy="5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1300"/>
                <a:t>o</a:t>
              </a:r>
              <a:endParaRPr lang="en-US" sz="1300" b="0"/>
            </a:p>
          </p:txBody>
        </p:sp>
        <p:sp>
          <p:nvSpPr>
            <p:cNvPr id="7343" name="Text Box 13"/>
            <p:cNvSpPr txBox="1">
              <a:spLocks noChangeArrowheads="1"/>
            </p:cNvSpPr>
            <p:nvPr/>
          </p:nvSpPr>
          <p:spPr bwMode="auto">
            <a:xfrm>
              <a:off x="2340" y="6840"/>
              <a:ext cx="540" cy="5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1300"/>
                <a:t> o</a:t>
              </a:r>
              <a:endParaRPr lang="en-US" sz="1300" b="0"/>
            </a:p>
          </p:txBody>
        </p:sp>
        <p:sp>
          <p:nvSpPr>
            <p:cNvPr id="7344" name="Text Box 14"/>
            <p:cNvSpPr txBox="1">
              <a:spLocks noChangeArrowheads="1"/>
            </p:cNvSpPr>
            <p:nvPr/>
          </p:nvSpPr>
          <p:spPr bwMode="auto">
            <a:xfrm>
              <a:off x="2700" y="7020"/>
              <a:ext cx="540" cy="5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1300"/>
                <a:t>  o</a:t>
              </a:r>
              <a:endParaRPr lang="en-US" sz="1300" b="0"/>
            </a:p>
          </p:txBody>
        </p:sp>
      </p:grpSp>
      <p:grpSp>
        <p:nvGrpSpPr>
          <p:cNvPr id="6" name="Group 15"/>
          <p:cNvGrpSpPr>
            <a:grpSpLocks/>
          </p:cNvGrpSpPr>
          <p:nvPr/>
        </p:nvGrpSpPr>
        <p:grpSpPr bwMode="auto">
          <a:xfrm>
            <a:off x="4051300" y="2057400"/>
            <a:ext cx="896938" cy="1074738"/>
            <a:chOff x="9360" y="6480"/>
            <a:chExt cx="900" cy="1080"/>
          </a:xfrm>
        </p:grpSpPr>
        <p:sp>
          <p:nvSpPr>
            <p:cNvPr id="7332" name="Text Box 16"/>
            <p:cNvSpPr txBox="1">
              <a:spLocks noChangeArrowheads="1"/>
            </p:cNvSpPr>
            <p:nvPr/>
          </p:nvSpPr>
          <p:spPr bwMode="auto">
            <a:xfrm>
              <a:off x="9360" y="6840"/>
              <a:ext cx="540" cy="5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1300"/>
                <a:t>x</a:t>
              </a:r>
              <a:endParaRPr lang="en-US" sz="1300" b="0"/>
            </a:p>
          </p:txBody>
        </p:sp>
        <p:sp>
          <p:nvSpPr>
            <p:cNvPr id="7333" name="Text Box 17"/>
            <p:cNvSpPr txBox="1">
              <a:spLocks noChangeArrowheads="1"/>
            </p:cNvSpPr>
            <p:nvPr/>
          </p:nvSpPr>
          <p:spPr bwMode="auto">
            <a:xfrm>
              <a:off x="9720" y="6480"/>
              <a:ext cx="540" cy="5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1300"/>
                <a:t>x</a:t>
              </a:r>
              <a:endParaRPr lang="en-US" sz="1300" b="0"/>
            </a:p>
          </p:txBody>
        </p:sp>
        <p:sp>
          <p:nvSpPr>
            <p:cNvPr id="7334" name="Text Box 18"/>
            <p:cNvSpPr txBox="1">
              <a:spLocks noChangeArrowheads="1"/>
            </p:cNvSpPr>
            <p:nvPr/>
          </p:nvSpPr>
          <p:spPr bwMode="auto">
            <a:xfrm>
              <a:off x="9540" y="6480"/>
              <a:ext cx="540" cy="5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1300"/>
                <a:t>x</a:t>
              </a:r>
              <a:endParaRPr lang="en-US" sz="1300" b="0"/>
            </a:p>
          </p:txBody>
        </p:sp>
        <p:sp>
          <p:nvSpPr>
            <p:cNvPr id="7335" name="Text Box 19"/>
            <p:cNvSpPr txBox="1">
              <a:spLocks noChangeArrowheads="1"/>
            </p:cNvSpPr>
            <p:nvPr/>
          </p:nvSpPr>
          <p:spPr bwMode="auto">
            <a:xfrm>
              <a:off x="9360" y="6660"/>
              <a:ext cx="540" cy="5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1300"/>
                <a:t>x</a:t>
              </a:r>
              <a:endParaRPr lang="en-US" sz="1300" b="0"/>
            </a:p>
          </p:txBody>
        </p:sp>
        <p:sp>
          <p:nvSpPr>
            <p:cNvPr id="7336" name="Text Box 20"/>
            <p:cNvSpPr txBox="1">
              <a:spLocks noChangeArrowheads="1"/>
            </p:cNvSpPr>
            <p:nvPr/>
          </p:nvSpPr>
          <p:spPr bwMode="auto">
            <a:xfrm>
              <a:off x="9540" y="7020"/>
              <a:ext cx="540" cy="5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1300"/>
                <a:t>x</a:t>
              </a:r>
              <a:endParaRPr lang="en-US" sz="1300" b="0"/>
            </a:p>
          </p:txBody>
        </p:sp>
        <p:sp>
          <p:nvSpPr>
            <p:cNvPr id="7337" name="Text Box 21"/>
            <p:cNvSpPr txBox="1">
              <a:spLocks noChangeArrowheads="1"/>
            </p:cNvSpPr>
            <p:nvPr/>
          </p:nvSpPr>
          <p:spPr bwMode="auto">
            <a:xfrm>
              <a:off x="9720" y="7020"/>
              <a:ext cx="540" cy="5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1300"/>
                <a:t>x</a:t>
              </a:r>
              <a:endParaRPr lang="en-US" sz="1300" b="0"/>
            </a:p>
          </p:txBody>
        </p:sp>
        <p:sp>
          <p:nvSpPr>
            <p:cNvPr id="7338" name="Text Box 22"/>
            <p:cNvSpPr txBox="1">
              <a:spLocks noChangeArrowheads="1"/>
            </p:cNvSpPr>
            <p:nvPr/>
          </p:nvSpPr>
          <p:spPr bwMode="auto">
            <a:xfrm>
              <a:off x="9540" y="6660"/>
              <a:ext cx="720" cy="7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2800" b="0"/>
                <a:t>F</a:t>
              </a:r>
            </a:p>
          </p:txBody>
        </p:sp>
        <p:sp>
          <p:nvSpPr>
            <p:cNvPr id="7339" name="Text Box 23"/>
            <p:cNvSpPr txBox="1">
              <a:spLocks noChangeArrowheads="1"/>
            </p:cNvSpPr>
            <p:nvPr/>
          </p:nvSpPr>
          <p:spPr bwMode="auto">
            <a:xfrm>
              <a:off x="9720" y="6660"/>
              <a:ext cx="540" cy="5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1300"/>
                <a:t>   x</a:t>
              </a:r>
              <a:endParaRPr lang="en-US" sz="1300" b="0"/>
            </a:p>
          </p:txBody>
        </p:sp>
      </p:grpSp>
      <p:grpSp>
        <p:nvGrpSpPr>
          <p:cNvPr id="7" name="Group 25"/>
          <p:cNvGrpSpPr>
            <a:grpSpLocks/>
          </p:cNvGrpSpPr>
          <p:nvPr/>
        </p:nvGrpSpPr>
        <p:grpSpPr bwMode="auto">
          <a:xfrm>
            <a:off x="6650038" y="1654175"/>
            <a:ext cx="895350" cy="1074738"/>
            <a:chOff x="7200" y="6480"/>
            <a:chExt cx="900" cy="1080"/>
          </a:xfrm>
        </p:grpSpPr>
        <p:sp>
          <p:nvSpPr>
            <p:cNvPr id="7327" name="Text Box 26"/>
            <p:cNvSpPr txBox="1">
              <a:spLocks noChangeArrowheads="1"/>
            </p:cNvSpPr>
            <p:nvPr/>
          </p:nvSpPr>
          <p:spPr bwMode="auto">
            <a:xfrm>
              <a:off x="7560" y="6480"/>
              <a:ext cx="540" cy="5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1300"/>
                <a:t>o</a:t>
              </a:r>
              <a:endParaRPr lang="en-US" sz="1300" b="0"/>
            </a:p>
          </p:txBody>
        </p:sp>
        <p:sp>
          <p:nvSpPr>
            <p:cNvPr id="7328" name="Text Box 27"/>
            <p:cNvSpPr txBox="1">
              <a:spLocks noChangeArrowheads="1"/>
            </p:cNvSpPr>
            <p:nvPr/>
          </p:nvSpPr>
          <p:spPr bwMode="auto">
            <a:xfrm>
              <a:off x="7380" y="6660"/>
              <a:ext cx="540" cy="7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2800" b="0"/>
                <a:t>C</a:t>
              </a:r>
            </a:p>
          </p:txBody>
        </p:sp>
        <p:sp>
          <p:nvSpPr>
            <p:cNvPr id="7329" name="Text Box 28"/>
            <p:cNvSpPr txBox="1">
              <a:spLocks noChangeArrowheads="1"/>
            </p:cNvSpPr>
            <p:nvPr/>
          </p:nvSpPr>
          <p:spPr bwMode="auto">
            <a:xfrm>
              <a:off x="7380" y="7020"/>
              <a:ext cx="540" cy="5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1300"/>
                <a:t>o</a:t>
              </a:r>
              <a:endParaRPr lang="en-US" sz="1300" b="0"/>
            </a:p>
          </p:txBody>
        </p:sp>
        <p:sp>
          <p:nvSpPr>
            <p:cNvPr id="7330" name="Text Box 29"/>
            <p:cNvSpPr txBox="1">
              <a:spLocks noChangeArrowheads="1"/>
            </p:cNvSpPr>
            <p:nvPr/>
          </p:nvSpPr>
          <p:spPr bwMode="auto">
            <a:xfrm>
              <a:off x="7200" y="6660"/>
              <a:ext cx="540" cy="5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1300"/>
                <a:t>o</a:t>
              </a:r>
              <a:endParaRPr lang="en-US" sz="1300" b="0"/>
            </a:p>
          </p:txBody>
        </p:sp>
        <p:sp>
          <p:nvSpPr>
            <p:cNvPr id="7331" name="Text Box 30"/>
            <p:cNvSpPr txBox="1">
              <a:spLocks noChangeArrowheads="1"/>
            </p:cNvSpPr>
            <p:nvPr/>
          </p:nvSpPr>
          <p:spPr bwMode="auto">
            <a:xfrm>
              <a:off x="7560" y="6840"/>
              <a:ext cx="540" cy="5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1300"/>
                <a:t>  o</a:t>
              </a:r>
              <a:endParaRPr lang="en-US" sz="1300" b="0"/>
            </a:p>
          </p:txBody>
        </p:sp>
      </p:grpSp>
      <p:grpSp>
        <p:nvGrpSpPr>
          <p:cNvPr id="8" name="Group 31"/>
          <p:cNvGrpSpPr>
            <a:grpSpLocks/>
          </p:cNvGrpSpPr>
          <p:nvPr/>
        </p:nvGrpSpPr>
        <p:grpSpPr bwMode="auto">
          <a:xfrm>
            <a:off x="6111875" y="1654175"/>
            <a:ext cx="896938" cy="1074738"/>
            <a:chOff x="5400" y="6480"/>
            <a:chExt cx="900" cy="1080"/>
          </a:xfrm>
        </p:grpSpPr>
        <p:sp>
          <p:nvSpPr>
            <p:cNvPr id="7319" name="Text Box 32"/>
            <p:cNvSpPr txBox="1">
              <a:spLocks noChangeArrowheads="1"/>
            </p:cNvSpPr>
            <p:nvPr/>
          </p:nvSpPr>
          <p:spPr bwMode="auto">
            <a:xfrm>
              <a:off x="5400" y="6840"/>
              <a:ext cx="540" cy="5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1300"/>
                <a:t>x</a:t>
              </a:r>
              <a:endParaRPr lang="en-US" sz="1300" b="0"/>
            </a:p>
          </p:txBody>
        </p:sp>
        <p:sp>
          <p:nvSpPr>
            <p:cNvPr id="7320" name="Text Box 33"/>
            <p:cNvSpPr txBox="1">
              <a:spLocks noChangeArrowheads="1"/>
            </p:cNvSpPr>
            <p:nvPr/>
          </p:nvSpPr>
          <p:spPr bwMode="auto">
            <a:xfrm>
              <a:off x="5760" y="6480"/>
              <a:ext cx="540" cy="5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1300"/>
                <a:t>x</a:t>
              </a:r>
              <a:endParaRPr lang="en-US" sz="1300" b="0"/>
            </a:p>
          </p:txBody>
        </p:sp>
        <p:sp>
          <p:nvSpPr>
            <p:cNvPr id="7321" name="Text Box 34"/>
            <p:cNvSpPr txBox="1">
              <a:spLocks noChangeArrowheads="1"/>
            </p:cNvSpPr>
            <p:nvPr/>
          </p:nvSpPr>
          <p:spPr bwMode="auto">
            <a:xfrm>
              <a:off x="5580" y="6480"/>
              <a:ext cx="540" cy="5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1300"/>
                <a:t>x</a:t>
              </a:r>
              <a:endParaRPr lang="en-US" sz="1300" b="0"/>
            </a:p>
          </p:txBody>
        </p:sp>
        <p:sp>
          <p:nvSpPr>
            <p:cNvPr id="7322" name="Text Box 35"/>
            <p:cNvSpPr txBox="1">
              <a:spLocks noChangeArrowheads="1"/>
            </p:cNvSpPr>
            <p:nvPr/>
          </p:nvSpPr>
          <p:spPr bwMode="auto">
            <a:xfrm>
              <a:off x="5400" y="6660"/>
              <a:ext cx="540" cy="5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1300"/>
                <a:t>x</a:t>
              </a:r>
              <a:endParaRPr lang="en-US" sz="1300" b="0"/>
            </a:p>
          </p:txBody>
        </p:sp>
        <p:sp>
          <p:nvSpPr>
            <p:cNvPr id="7323" name="Text Box 36"/>
            <p:cNvSpPr txBox="1">
              <a:spLocks noChangeArrowheads="1"/>
            </p:cNvSpPr>
            <p:nvPr/>
          </p:nvSpPr>
          <p:spPr bwMode="auto">
            <a:xfrm>
              <a:off x="5580" y="7020"/>
              <a:ext cx="540" cy="5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1300"/>
                <a:t>x</a:t>
              </a:r>
              <a:endParaRPr lang="en-US" sz="1300" b="0"/>
            </a:p>
          </p:txBody>
        </p:sp>
        <p:sp>
          <p:nvSpPr>
            <p:cNvPr id="7324" name="Text Box 37"/>
            <p:cNvSpPr txBox="1">
              <a:spLocks noChangeArrowheads="1"/>
            </p:cNvSpPr>
            <p:nvPr/>
          </p:nvSpPr>
          <p:spPr bwMode="auto">
            <a:xfrm>
              <a:off x="5760" y="7020"/>
              <a:ext cx="540" cy="5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1300"/>
                <a:t>x</a:t>
              </a:r>
              <a:endParaRPr lang="en-US" sz="1300" b="0"/>
            </a:p>
          </p:txBody>
        </p:sp>
        <p:sp>
          <p:nvSpPr>
            <p:cNvPr id="7325" name="Text Box 38"/>
            <p:cNvSpPr txBox="1">
              <a:spLocks noChangeArrowheads="1"/>
            </p:cNvSpPr>
            <p:nvPr/>
          </p:nvSpPr>
          <p:spPr bwMode="auto">
            <a:xfrm>
              <a:off x="5580" y="6660"/>
              <a:ext cx="720" cy="7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2800" b="0"/>
                <a:t>F</a:t>
              </a:r>
            </a:p>
          </p:txBody>
        </p:sp>
        <p:sp>
          <p:nvSpPr>
            <p:cNvPr id="7326" name="Text Box 39"/>
            <p:cNvSpPr txBox="1">
              <a:spLocks noChangeArrowheads="1"/>
            </p:cNvSpPr>
            <p:nvPr/>
          </p:nvSpPr>
          <p:spPr bwMode="auto">
            <a:xfrm>
              <a:off x="5760" y="6840"/>
              <a:ext cx="540" cy="5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1300"/>
                <a:t>   x</a:t>
              </a:r>
              <a:endParaRPr lang="en-US" sz="1300" b="0"/>
            </a:p>
          </p:txBody>
        </p:sp>
      </p:grpSp>
      <p:grpSp>
        <p:nvGrpSpPr>
          <p:cNvPr id="9" name="Group 49"/>
          <p:cNvGrpSpPr>
            <a:grpSpLocks/>
          </p:cNvGrpSpPr>
          <p:nvPr/>
        </p:nvGrpSpPr>
        <p:grpSpPr bwMode="auto">
          <a:xfrm>
            <a:off x="6650038" y="1116013"/>
            <a:ext cx="895350" cy="1076325"/>
            <a:chOff x="7920" y="7380"/>
            <a:chExt cx="900" cy="1080"/>
          </a:xfrm>
        </p:grpSpPr>
        <p:sp>
          <p:nvSpPr>
            <p:cNvPr id="7311" name="Text Box 50"/>
            <p:cNvSpPr txBox="1">
              <a:spLocks noChangeArrowheads="1"/>
            </p:cNvSpPr>
            <p:nvPr/>
          </p:nvSpPr>
          <p:spPr bwMode="auto">
            <a:xfrm>
              <a:off x="7920" y="7740"/>
              <a:ext cx="540" cy="5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1300"/>
                <a:t>x</a:t>
              </a:r>
              <a:endParaRPr lang="en-US" sz="1300" b="0"/>
            </a:p>
          </p:txBody>
        </p:sp>
        <p:sp>
          <p:nvSpPr>
            <p:cNvPr id="7312" name="Text Box 51"/>
            <p:cNvSpPr txBox="1">
              <a:spLocks noChangeArrowheads="1"/>
            </p:cNvSpPr>
            <p:nvPr/>
          </p:nvSpPr>
          <p:spPr bwMode="auto">
            <a:xfrm>
              <a:off x="8280" y="7380"/>
              <a:ext cx="540" cy="5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1300"/>
                <a:t>x</a:t>
              </a:r>
              <a:endParaRPr lang="en-US" sz="1300" b="0"/>
            </a:p>
          </p:txBody>
        </p:sp>
        <p:sp>
          <p:nvSpPr>
            <p:cNvPr id="7313" name="Text Box 52"/>
            <p:cNvSpPr txBox="1">
              <a:spLocks noChangeArrowheads="1"/>
            </p:cNvSpPr>
            <p:nvPr/>
          </p:nvSpPr>
          <p:spPr bwMode="auto">
            <a:xfrm>
              <a:off x="8100" y="7380"/>
              <a:ext cx="540" cy="5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1300"/>
                <a:t>x</a:t>
              </a:r>
              <a:endParaRPr lang="en-US" sz="1300" b="0"/>
            </a:p>
          </p:txBody>
        </p:sp>
        <p:sp>
          <p:nvSpPr>
            <p:cNvPr id="7314" name="Text Box 53"/>
            <p:cNvSpPr txBox="1">
              <a:spLocks noChangeArrowheads="1"/>
            </p:cNvSpPr>
            <p:nvPr/>
          </p:nvSpPr>
          <p:spPr bwMode="auto">
            <a:xfrm>
              <a:off x="7920" y="7560"/>
              <a:ext cx="540" cy="5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1300"/>
                <a:t>x</a:t>
              </a:r>
              <a:endParaRPr lang="en-US" sz="1300" b="0"/>
            </a:p>
          </p:txBody>
        </p:sp>
        <p:sp>
          <p:nvSpPr>
            <p:cNvPr id="7315" name="Text Box 54"/>
            <p:cNvSpPr txBox="1">
              <a:spLocks noChangeArrowheads="1"/>
            </p:cNvSpPr>
            <p:nvPr/>
          </p:nvSpPr>
          <p:spPr bwMode="auto">
            <a:xfrm>
              <a:off x="8100" y="7920"/>
              <a:ext cx="540" cy="5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1300"/>
                <a:t>x</a:t>
              </a:r>
              <a:endParaRPr lang="en-US" sz="1300" b="0"/>
            </a:p>
          </p:txBody>
        </p:sp>
        <p:sp>
          <p:nvSpPr>
            <p:cNvPr id="7316" name="Text Box 55"/>
            <p:cNvSpPr txBox="1">
              <a:spLocks noChangeArrowheads="1"/>
            </p:cNvSpPr>
            <p:nvPr/>
          </p:nvSpPr>
          <p:spPr bwMode="auto">
            <a:xfrm>
              <a:off x="8100" y="7560"/>
              <a:ext cx="720" cy="7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2800" b="0"/>
                <a:t>F</a:t>
              </a:r>
            </a:p>
          </p:txBody>
        </p:sp>
        <p:sp>
          <p:nvSpPr>
            <p:cNvPr id="7317" name="Text Box 56"/>
            <p:cNvSpPr txBox="1">
              <a:spLocks noChangeArrowheads="1"/>
            </p:cNvSpPr>
            <p:nvPr/>
          </p:nvSpPr>
          <p:spPr bwMode="auto">
            <a:xfrm>
              <a:off x="8280" y="7560"/>
              <a:ext cx="540" cy="5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1300"/>
                <a:t>   x</a:t>
              </a:r>
              <a:endParaRPr lang="en-US" sz="1300" b="0"/>
            </a:p>
          </p:txBody>
        </p:sp>
        <p:sp>
          <p:nvSpPr>
            <p:cNvPr id="7318" name="Text Box 57"/>
            <p:cNvSpPr txBox="1">
              <a:spLocks noChangeArrowheads="1"/>
            </p:cNvSpPr>
            <p:nvPr/>
          </p:nvSpPr>
          <p:spPr bwMode="auto">
            <a:xfrm>
              <a:off x="8280" y="7740"/>
              <a:ext cx="540" cy="5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1300"/>
                <a:t>   x</a:t>
              </a:r>
              <a:endParaRPr lang="en-US" sz="1300" b="0"/>
            </a:p>
          </p:txBody>
        </p:sp>
      </p:grpSp>
      <p:grpSp>
        <p:nvGrpSpPr>
          <p:cNvPr id="10" name="Group 58"/>
          <p:cNvGrpSpPr>
            <a:grpSpLocks/>
          </p:cNvGrpSpPr>
          <p:nvPr/>
        </p:nvGrpSpPr>
        <p:grpSpPr bwMode="auto">
          <a:xfrm>
            <a:off x="7186613" y="1654175"/>
            <a:ext cx="896937" cy="1074738"/>
            <a:chOff x="7740" y="6300"/>
            <a:chExt cx="900" cy="1080"/>
          </a:xfrm>
        </p:grpSpPr>
        <p:sp>
          <p:nvSpPr>
            <p:cNvPr id="7303" name="Text Box 59"/>
            <p:cNvSpPr txBox="1">
              <a:spLocks noChangeArrowheads="1"/>
            </p:cNvSpPr>
            <p:nvPr/>
          </p:nvSpPr>
          <p:spPr bwMode="auto">
            <a:xfrm>
              <a:off x="7740" y="6480"/>
              <a:ext cx="540" cy="5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1300"/>
                <a:t>x</a:t>
              </a:r>
              <a:endParaRPr lang="en-US" sz="1300" b="0"/>
            </a:p>
          </p:txBody>
        </p:sp>
        <p:sp>
          <p:nvSpPr>
            <p:cNvPr id="7304" name="Text Box 60"/>
            <p:cNvSpPr txBox="1">
              <a:spLocks noChangeArrowheads="1"/>
            </p:cNvSpPr>
            <p:nvPr/>
          </p:nvSpPr>
          <p:spPr bwMode="auto">
            <a:xfrm>
              <a:off x="8100" y="6300"/>
              <a:ext cx="540" cy="5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1300"/>
                <a:t>x</a:t>
              </a:r>
              <a:endParaRPr lang="en-US" sz="1300" b="0"/>
            </a:p>
          </p:txBody>
        </p:sp>
        <p:sp>
          <p:nvSpPr>
            <p:cNvPr id="7305" name="Text Box 61"/>
            <p:cNvSpPr txBox="1">
              <a:spLocks noChangeArrowheads="1"/>
            </p:cNvSpPr>
            <p:nvPr/>
          </p:nvSpPr>
          <p:spPr bwMode="auto">
            <a:xfrm>
              <a:off x="7920" y="6300"/>
              <a:ext cx="540" cy="5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1300"/>
                <a:t>x</a:t>
              </a:r>
              <a:endParaRPr lang="en-US" sz="1300" b="0"/>
            </a:p>
          </p:txBody>
        </p:sp>
        <p:sp>
          <p:nvSpPr>
            <p:cNvPr id="7306" name="Text Box 62"/>
            <p:cNvSpPr txBox="1">
              <a:spLocks noChangeArrowheads="1"/>
            </p:cNvSpPr>
            <p:nvPr/>
          </p:nvSpPr>
          <p:spPr bwMode="auto">
            <a:xfrm>
              <a:off x="7920" y="6840"/>
              <a:ext cx="540" cy="5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1300"/>
                <a:t>x</a:t>
              </a:r>
              <a:endParaRPr lang="en-US" sz="1300" b="0"/>
            </a:p>
          </p:txBody>
        </p:sp>
        <p:sp>
          <p:nvSpPr>
            <p:cNvPr id="7307" name="Text Box 63"/>
            <p:cNvSpPr txBox="1">
              <a:spLocks noChangeArrowheads="1"/>
            </p:cNvSpPr>
            <p:nvPr/>
          </p:nvSpPr>
          <p:spPr bwMode="auto">
            <a:xfrm>
              <a:off x="8100" y="6840"/>
              <a:ext cx="540" cy="5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1300"/>
                <a:t>x</a:t>
              </a:r>
              <a:endParaRPr lang="en-US" sz="1300" b="0"/>
            </a:p>
          </p:txBody>
        </p:sp>
        <p:sp>
          <p:nvSpPr>
            <p:cNvPr id="7308" name="Text Box 64"/>
            <p:cNvSpPr txBox="1">
              <a:spLocks noChangeArrowheads="1"/>
            </p:cNvSpPr>
            <p:nvPr/>
          </p:nvSpPr>
          <p:spPr bwMode="auto">
            <a:xfrm>
              <a:off x="7920" y="6480"/>
              <a:ext cx="720" cy="7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2800" b="0"/>
                <a:t>F</a:t>
              </a:r>
            </a:p>
          </p:txBody>
        </p:sp>
        <p:sp>
          <p:nvSpPr>
            <p:cNvPr id="7309" name="Text Box 65"/>
            <p:cNvSpPr txBox="1">
              <a:spLocks noChangeArrowheads="1"/>
            </p:cNvSpPr>
            <p:nvPr/>
          </p:nvSpPr>
          <p:spPr bwMode="auto">
            <a:xfrm>
              <a:off x="8100" y="6480"/>
              <a:ext cx="540" cy="5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1300"/>
                <a:t>   x</a:t>
              </a:r>
              <a:endParaRPr lang="en-US" sz="1300" b="0"/>
            </a:p>
          </p:txBody>
        </p:sp>
        <p:sp>
          <p:nvSpPr>
            <p:cNvPr id="7310" name="Text Box 66"/>
            <p:cNvSpPr txBox="1">
              <a:spLocks noChangeArrowheads="1"/>
            </p:cNvSpPr>
            <p:nvPr/>
          </p:nvSpPr>
          <p:spPr bwMode="auto">
            <a:xfrm>
              <a:off x="8100" y="6720"/>
              <a:ext cx="540" cy="5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1300"/>
                <a:t>   x</a:t>
              </a:r>
              <a:endParaRPr lang="en-US" sz="1300" b="0"/>
            </a:p>
          </p:txBody>
        </p:sp>
      </p:grpSp>
      <p:grpSp>
        <p:nvGrpSpPr>
          <p:cNvPr id="11" name="Group 102"/>
          <p:cNvGrpSpPr>
            <a:grpSpLocks/>
          </p:cNvGrpSpPr>
          <p:nvPr/>
        </p:nvGrpSpPr>
        <p:grpSpPr bwMode="auto">
          <a:xfrm>
            <a:off x="4729163" y="1252538"/>
            <a:ext cx="896937" cy="1074737"/>
            <a:chOff x="9360" y="6480"/>
            <a:chExt cx="900" cy="1080"/>
          </a:xfrm>
        </p:grpSpPr>
        <p:sp>
          <p:nvSpPr>
            <p:cNvPr id="7295" name="Text Box 103"/>
            <p:cNvSpPr txBox="1">
              <a:spLocks noChangeArrowheads="1"/>
            </p:cNvSpPr>
            <p:nvPr/>
          </p:nvSpPr>
          <p:spPr bwMode="auto">
            <a:xfrm>
              <a:off x="9360" y="6840"/>
              <a:ext cx="540" cy="5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1300"/>
                <a:t>x</a:t>
              </a:r>
              <a:endParaRPr lang="en-US" sz="1300" b="0"/>
            </a:p>
          </p:txBody>
        </p:sp>
        <p:sp>
          <p:nvSpPr>
            <p:cNvPr id="7296" name="Text Box 104"/>
            <p:cNvSpPr txBox="1">
              <a:spLocks noChangeArrowheads="1"/>
            </p:cNvSpPr>
            <p:nvPr/>
          </p:nvSpPr>
          <p:spPr bwMode="auto">
            <a:xfrm>
              <a:off x="9720" y="6480"/>
              <a:ext cx="540" cy="5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1300"/>
                <a:t>x</a:t>
              </a:r>
              <a:endParaRPr lang="en-US" sz="1300" b="0"/>
            </a:p>
          </p:txBody>
        </p:sp>
        <p:sp>
          <p:nvSpPr>
            <p:cNvPr id="7297" name="Text Box 105"/>
            <p:cNvSpPr txBox="1">
              <a:spLocks noChangeArrowheads="1"/>
            </p:cNvSpPr>
            <p:nvPr/>
          </p:nvSpPr>
          <p:spPr bwMode="auto">
            <a:xfrm>
              <a:off x="9540" y="6480"/>
              <a:ext cx="540" cy="5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1300"/>
                <a:t>x</a:t>
              </a:r>
              <a:endParaRPr lang="en-US" sz="1300" b="0"/>
            </a:p>
          </p:txBody>
        </p:sp>
        <p:sp>
          <p:nvSpPr>
            <p:cNvPr id="7298" name="Text Box 106"/>
            <p:cNvSpPr txBox="1">
              <a:spLocks noChangeArrowheads="1"/>
            </p:cNvSpPr>
            <p:nvPr/>
          </p:nvSpPr>
          <p:spPr bwMode="auto">
            <a:xfrm>
              <a:off x="9360" y="6660"/>
              <a:ext cx="540" cy="5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1300"/>
                <a:t>x</a:t>
              </a:r>
              <a:endParaRPr lang="en-US" sz="1300" b="0"/>
            </a:p>
          </p:txBody>
        </p:sp>
        <p:sp>
          <p:nvSpPr>
            <p:cNvPr id="7299" name="Text Box 107"/>
            <p:cNvSpPr txBox="1">
              <a:spLocks noChangeArrowheads="1"/>
            </p:cNvSpPr>
            <p:nvPr/>
          </p:nvSpPr>
          <p:spPr bwMode="auto">
            <a:xfrm>
              <a:off x="9540" y="7020"/>
              <a:ext cx="540" cy="5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1300"/>
                <a:t>x</a:t>
              </a:r>
              <a:endParaRPr lang="en-US" sz="1300" b="0"/>
            </a:p>
          </p:txBody>
        </p:sp>
        <p:sp>
          <p:nvSpPr>
            <p:cNvPr id="7300" name="Text Box 108"/>
            <p:cNvSpPr txBox="1">
              <a:spLocks noChangeArrowheads="1"/>
            </p:cNvSpPr>
            <p:nvPr/>
          </p:nvSpPr>
          <p:spPr bwMode="auto">
            <a:xfrm>
              <a:off x="9720" y="7020"/>
              <a:ext cx="540" cy="5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1300"/>
                <a:t>x</a:t>
              </a:r>
              <a:endParaRPr lang="en-US" sz="1300" b="0"/>
            </a:p>
          </p:txBody>
        </p:sp>
        <p:sp>
          <p:nvSpPr>
            <p:cNvPr id="7301" name="Text Box 109"/>
            <p:cNvSpPr txBox="1">
              <a:spLocks noChangeArrowheads="1"/>
            </p:cNvSpPr>
            <p:nvPr/>
          </p:nvSpPr>
          <p:spPr bwMode="auto">
            <a:xfrm>
              <a:off x="9540" y="6660"/>
              <a:ext cx="720" cy="7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2800" b="0"/>
                <a:t>F</a:t>
              </a:r>
            </a:p>
          </p:txBody>
        </p:sp>
        <p:sp>
          <p:nvSpPr>
            <p:cNvPr id="7302" name="Text Box 110"/>
            <p:cNvSpPr txBox="1">
              <a:spLocks noChangeArrowheads="1"/>
            </p:cNvSpPr>
            <p:nvPr/>
          </p:nvSpPr>
          <p:spPr bwMode="auto">
            <a:xfrm>
              <a:off x="9720" y="6660"/>
              <a:ext cx="540" cy="5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1300"/>
                <a:t>   x</a:t>
              </a:r>
              <a:endParaRPr lang="en-US" sz="1300" b="0"/>
            </a:p>
          </p:txBody>
        </p:sp>
      </p:grpSp>
      <p:grpSp>
        <p:nvGrpSpPr>
          <p:cNvPr id="12" name="Group 111"/>
          <p:cNvGrpSpPr>
            <a:grpSpLocks/>
          </p:cNvGrpSpPr>
          <p:nvPr/>
        </p:nvGrpSpPr>
        <p:grpSpPr bwMode="auto">
          <a:xfrm>
            <a:off x="3219450" y="1254125"/>
            <a:ext cx="896938" cy="1074738"/>
            <a:chOff x="9360" y="6480"/>
            <a:chExt cx="900" cy="1080"/>
          </a:xfrm>
        </p:grpSpPr>
        <p:sp>
          <p:nvSpPr>
            <p:cNvPr id="7287" name="Text Box 112"/>
            <p:cNvSpPr txBox="1">
              <a:spLocks noChangeArrowheads="1"/>
            </p:cNvSpPr>
            <p:nvPr/>
          </p:nvSpPr>
          <p:spPr bwMode="auto">
            <a:xfrm>
              <a:off x="9360" y="6840"/>
              <a:ext cx="540" cy="5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1300"/>
                <a:t>x</a:t>
              </a:r>
              <a:endParaRPr lang="en-US" sz="1300" b="0"/>
            </a:p>
          </p:txBody>
        </p:sp>
        <p:sp>
          <p:nvSpPr>
            <p:cNvPr id="7288" name="Text Box 113"/>
            <p:cNvSpPr txBox="1">
              <a:spLocks noChangeArrowheads="1"/>
            </p:cNvSpPr>
            <p:nvPr/>
          </p:nvSpPr>
          <p:spPr bwMode="auto">
            <a:xfrm>
              <a:off x="9720" y="6480"/>
              <a:ext cx="540" cy="5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1300"/>
                <a:t>x</a:t>
              </a:r>
              <a:endParaRPr lang="en-US" sz="1300" b="0"/>
            </a:p>
          </p:txBody>
        </p:sp>
        <p:sp>
          <p:nvSpPr>
            <p:cNvPr id="7289" name="Text Box 114"/>
            <p:cNvSpPr txBox="1">
              <a:spLocks noChangeArrowheads="1"/>
            </p:cNvSpPr>
            <p:nvPr/>
          </p:nvSpPr>
          <p:spPr bwMode="auto">
            <a:xfrm>
              <a:off x="9540" y="6480"/>
              <a:ext cx="540" cy="5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1300"/>
                <a:t>x</a:t>
              </a:r>
              <a:endParaRPr lang="en-US" sz="1300" b="0"/>
            </a:p>
          </p:txBody>
        </p:sp>
        <p:sp>
          <p:nvSpPr>
            <p:cNvPr id="7290" name="Text Box 115"/>
            <p:cNvSpPr txBox="1">
              <a:spLocks noChangeArrowheads="1"/>
            </p:cNvSpPr>
            <p:nvPr/>
          </p:nvSpPr>
          <p:spPr bwMode="auto">
            <a:xfrm>
              <a:off x="9360" y="6660"/>
              <a:ext cx="540" cy="5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1300"/>
                <a:t>x</a:t>
              </a:r>
              <a:endParaRPr lang="en-US" sz="1300" b="0"/>
            </a:p>
          </p:txBody>
        </p:sp>
        <p:sp>
          <p:nvSpPr>
            <p:cNvPr id="7291" name="Text Box 116"/>
            <p:cNvSpPr txBox="1">
              <a:spLocks noChangeArrowheads="1"/>
            </p:cNvSpPr>
            <p:nvPr/>
          </p:nvSpPr>
          <p:spPr bwMode="auto">
            <a:xfrm>
              <a:off x="9540" y="7020"/>
              <a:ext cx="540" cy="5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1300"/>
                <a:t>x</a:t>
              </a:r>
              <a:endParaRPr lang="en-US" sz="1300" b="0"/>
            </a:p>
          </p:txBody>
        </p:sp>
        <p:sp>
          <p:nvSpPr>
            <p:cNvPr id="7292" name="Text Box 117"/>
            <p:cNvSpPr txBox="1">
              <a:spLocks noChangeArrowheads="1"/>
            </p:cNvSpPr>
            <p:nvPr/>
          </p:nvSpPr>
          <p:spPr bwMode="auto">
            <a:xfrm>
              <a:off x="9720" y="7020"/>
              <a:ext cx="540" cy="5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1300"/>
                <a:t>x</a:t>
              </a:r>
              <a:endParaRPr lang="en-US" sz="1300" b="0"/>
            </a:p>
          </p:txBody>
        </p:sp>
        <p:sp>
          <p:nvSpPr>
            <p:cNvPr id="7293" name="Text Box 118"/>
            <p:cNvSpPr txBox="1">
              <a:spLocks noChangeArrowheads="1"/>
            </p:cNvSpPr>
            <p:nvPr/>
          </p:nvSpPr>
          <p:spPr bwMode="auto">
            <a:xfrm>
              <a:off x="9540" y="6660"/>
              <a:ext cx="720" cy="7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2800" b="0"/>
                <a:t>F</a:t>
              </a:r>
            </a:p>
          </p:txBody>
        </p:sp>
        <p:sp>
          <p:nvSpPr>
            <p:cNvPr id="7294" name="Text Box 119"/>
            <p:cNvSpPr txBox="1">
              <a:spLocks noChangeArrowheads="1"/>
            </p:cNvSpPr>
            <p:nvPr/>
          </p:nvSpPr>
          <p:spPr bwMode="auto">
            <a:xfrm>
              <a:off x="9720" y="6660"/>
              <a:ext cx="540" cy="5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1300"/>
                <a:t>   x</a:t>
              </a:r>
              <a:endParaRPr lang="en-US" sz="1300" b="0"/>
            </a:p>
          </p:txBody>
        </p:sp>
      </p:grpSp>
      <p:grpSp>
        <p:nvGrpSpPr>
          <p:cNvPr id="13" name="Group 120"/>
          <p:cNvGrpSpPr>
            <a:grpSpLocks/>
          </p:cNvGrpSpPr>
          <p:nvPr/>
        </p:nvGrpSpPr>
        <p:grpSpPr bwMode="auto">
          <a:xfrm>
            <a:off x="2640013" y="2066925"/>
            <a:ext cx="896937" cy="1074738"/>
            <a:chOff x="9360" y="6480"/>
            <a:chExt cx="900" cy="1080"/>
          </a:xfrm>
        </p:grpSpPr>
        <p:sp>
          <p:nvSpPr>
            <p:cNvPr id="7279" name="Text Box 121"/>
            <p:cNvSpPr txBox="1">
              <a:spLocks noChangeArrowheads="1"/>
            </p:cNvSpPr>
            <p:nvPr/>
          </p:nvSpPr>
          <p:spPr bwMode="auto">
            <a:xfrm>
              <a:off x="9360" y="6840"/>
              <a:ext cx="540" cy="5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1300"/>
                <a:t>x</a:t>
              </a:r>
              <a:endParaRPr lang="en-US" sz="1300" b="0"/>
            </a:p>
          </p:txBody>
        </p:sp>
        <p:sp>
          <p:nvSpPr>
            <p:cNvPr id="7280" name="Text Box 122"/>
            <p:cNvSpPr txBox="1">
              <a:spLocks noChangeArrowheads="1"/>
            </p:cNvSpPr>
            <p:nvPr/>
          </p:nvSpPr>
          <p:spPr bwMode="auto">
            <a:xfrm>
              <a:off x="9720" y="6480"/>
              <a:ext cx="540" cy="5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1300"/>
                <a:t>x</a:t>
              </a:r>
              <a:endParaRPr lang="en-US" sz="1300" b="0"/>
            </a:p>
          </p:txBody>
        </p:sp>
        <p:sp>
          <p:nvSpPr>
            <p:cNvPr id="7281" name="Text Box 123"/>
            <p:cNvSpPr txBox="1">
              <a:spLocks noChangeArrowheads="1"/>
            </p:cNvSpPr>
            <p:nvPr/>
          </p:nvSpPr>
          <p:spPr bwMode="auto">
            <a:xfrm>
              <a:off x="9540" y="6480"/>
              <a:ext cx="540" cy="5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1300"/>
                <a:t>x</a:t>
              </a:r>
              <a:endParaRPr lang="en-US" sz="1300" b="0"/>
            </a:p>
          </p:txBody>
        </p:sp>
        <p:sp>
          <p:nvSpPr>
            <p:cNvPr id="7282" name="Text Box 124"/>
            <p:cNvSpPr txBox="1">
              <a:spLocks noChangeArrowheads="1"/>
            </p:cNvSpPr>
            <p:nvPr/>
          </p:nvSpPr>
          <p:spPr bwMode="auto">
            <a:xfrm>
              <a:off x="9360" y="6660"/>
              <a:ext cx="540" cy="5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1300"/>
                <a:t>x</a:t>
              </a:r>
              <a:endParaRPr lang="en-US" sz="1300" b="0"/>
            </a:p>
          </p:txBody>
        </p:sp>
        <p:sp>
          <p:nvSpPr>
            <p:cNvPr id="7283" name="Text Box 125"/>
            <p:cNvSpPr txBox="1">
              <a:spLocks noChangeArrowheads="1"/>
            </p:cNvSpPr>
            <p:nvPr/>
          </p:nvSpPr>
          <p:spPr bwMode="auto">
            <a:xfrm>
              <a:off x="9540" y="7020"/>
              <a:ext cx="540" cy="5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1300"/>
                <a:t>x</a:t>
              </a:r>
              <a:endParaRPr lang="en-US" sz="1300" b="0"/>
            </a:p>
          </p:txBody>
        </p:sp>
        <p:sp>
          <p:nvSpPr>
            <p:cNvPr id="7284" name="Text Box 126"/>
            <p:cNvSpPr txBox="1">
              <a:spLocks noChangeArrowheads="1"/>
            </p:cNvSpPr>
            <p:nvPr/>
          </p:nvSpPr>
          <p:spPr bwMode="auto">
            <a:xfrm>
              <a:off x="9720" y="7020"/>
              <a:ext cx="540" cy="5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1300"/>
                <a:t>x</a:t>
              </a:r>
              <a:endParaRPr lang="en-US" sz="1300" b="0"/>
            </a:p>
          </p:txBody>
        </p:sp>
        <p:sp>
          <p:nvSpPr>
            <p:cNvPr id="7285" name="Text Box 127"/>
            <p:cNvSpPr txBox="1">
              <a:spLocks noChangeArrowheads="1"/>
            </p:cNvSpPr>
            <p:nvPr/>
          </p:nvSpPr>
          <p:spPr bwMode="auto">
            <a:xfrm>
              <a:off x="9540" y="6660"/>
              <a:ext cx="720" cy="7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2800" b="0"/>
                <a:t>F</a:t>
              </a:r>
            </a:p>
          </p:txBody>
        </p:sp>
        <p:sp>
          <p:nvSpPr>
            <p:cNvPr id="7286" name="Text Box 128"/>
            <p:cNvSpPr txBox="1">
              <a:spLocks noChangeArrowheads="1"/>
            </p:cNvSpPr>
            <p:nvPr/>
          </p:nvSpPr>
          <p:spPr bwMode="auto">
            <a:xfrm>
              <a:off x="9720" y="6660"/>
              <a:ext cx="540" cy="5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1300"/>
                <a:t>   x</a:t>
              </a:r>
              <a:endParaRPr lang="en-US" sz="1300" b="0"/>
            </a:p>
          </p:txBody>
        </p:sp>
      </p:grpSp>
      <p:grpSp>
        <p:nvGrpSpPr>
          <p:cNvPr id="14" name="Group 149"/>
          <p:cNvGrpSpPr>
            <a:grpSpLocks/>
          </p:cNvGrpSpPr>
          <p:nvPr/>
        </p:nvGrpSpPr>
        <p:grpSpPr bwMode="auto">
          <a:xfrm>
            <a:off x="6638925" y="1690688"/>
            <a:ext cx="800100" cy="781050"/>
            <a:chOff x="3000" y="2100"/>
            <a:chExt cx="504" cy="492"/>
          </a:xfrm>
        </p:grpSpPr>
        <p:sp>
          <p:nvSpPr>
            <p:cNvPr id="7271" name="Rectangle 141"/>
            <p:cNvSpPr>
              <a:spLocks noChangeArrowheads="1"/>
            </p:cNvSpPr>
            <p:nvPr/>
          </p:nvSpPr>
          <p:spPr bwMode="auto">
            <a:xfrm>
              <a:off x="3018" y="2244"/>
              <a:ext cx="120" cy="21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72" name="Rectangle 142"/>
            <p:cNvSpPr>
              <a:spLocks noChangeArrowheads="1"/>
            </p:cNvSpPr>
            <p:nvPr/>
          </p:nvSpPr>
          <p:spPr bwMode="auto">
            <a:xfrm rot="-5400000">
              <a:off x="3201" y="2067"/>
              <a:ext cx="120" cy="21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73" name="Rectangle 143"/>
            <p:cNvSpPr>
              <a:spLocks noChangeArrowheads="1"/>
            </p:cNvSpPr>
            <p:nvPr/>
          </p:nvSpPr>
          <p:spPr bwMode="auto">
            <a:xfrm rot="-5400000">
              <a:off x="3195" y="2406"/>
              <a:ext cx="120" cy="21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74" name="Rectangle 144"/>
            <p:cNvSpPr>
              <a:spLocks noChangeArrowheads="1"/>
            </p:cNvSpPr>
            <p:nvPr/>
          </p:nvSpPr>
          <p:spPr bwMode="auto">
            <a:xfrm>
              <a:off x="3342" y="2241"/>
              <a:ext cx="120" cy="21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75" name="Line 145"/>
            <p:cNvSpPr>
              <a:spLocks noChangeShapeType="1"/>
            </p:cNvSpPr>
            <p:nvPr/>
          </p:nvSpPr>
          <p:spPr bwMode="auto">
            <a:xfrm>
              <a:off x="3000" y="2352"/>
              <a:ext cx="150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76" name="Line 146"/>
            <p:cNvSpPr>
              <a:spLocks noChangeShapeType="1"/>
            </p:cNvSpPr>
            <p:nvPr/>
          </p:nvSpPr>
          <p:spPr bwMode="auto">
            <a:xfrm>
              <a:off x="3354" y="2349"/>
              <a:ext cx="150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77" name="Line 147"/>
            <p:cNvSpPr>
              <a:spLocks noChangeShapeType="1"/>
            </p:cNvSpPr>
            <p:nvPr/>
          </p:nvSpPr>
          <p:spPr bwMode="auto">
            <a:xfrm rot="-5400000">
              <a:off x="3183" y="2175"/>
              <a:ext cx="150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78" name="Line 148"/>
            <p:cNvSpPr>
              <a:spLocks noChangeShapeType="1"/>
            </p:cNvSpPr>
            <p:nvPr/>
          </p:nvSpPr>
          <p:spPr bwMode="auto">
            <a:xfrm rot="-5400000">
              <a:off x="3190" y="2528"/>
              <a:ext cx="129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2375" name="Rectangle 151"/>
          <p:cNvSpPr>
            <a:spLocks noChangeArrowheads="1"/>
          </p:cNvSpPr>
          <p:nvPr/>
        </p:nvSpPr>
        <p:spPr bwMode="auto">
          <a:xfrm>
            <a:off x="749300" y="3638550"/>
            <a:ext cx="265588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800" b="0">
                <a:solidFill>
                  <a:srgbClr val="FF0000"/>
                </a:solidFill>
              </a:rPr>
              <a:t>methane (CH</a:t>
            </a:r>
            <a:r>
              <a:rPr lang="en-US" sz="2800" b="0" baseline="-25000">
                <a:solidFill>
                  <a:srgbClr val="FF0000"/>
                </a:solidFill>
              </a:rPr>
              <a:t>4</a:t>
            </a:r>
            <a:r>
              <a:rPr lang="en-US" sz="2800" b="0">
                <a:solidFill>
                  <a:srgbClr val="FF0000"/>
                </a:solidFill>
              </a:rPr>
              <a:t>) </a:t>
            </a:r>
          </a:p>
        </p:txBody>
      </p:sp>
      <p:sp>
        <p:nvSpPr>
          <p:cNvPr id="52376" name="Rectangle 152"/>
          <p:cNvSpPr>
            <a:spLocks noChangeArrowheads="1"/>
          </p:cNvSpPr>
          <p:nvPr/>
        </p:nvSpPr>
        <p:spPr bwMode="auto">
          <a:xfrm>
            <a:off x="3954463" y="4240213"/>
            <a:ext cx="1946275" cy="17732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5" name="Group 153"/>
          <p:cNvGrpSpPr>
            <a:grpSpLocks/>
          </p:cNvGrpSpPr>
          <p:nvPr/>
        </p:nvGrpSpPr>
        <p:grpSpPr bwMode="auto">
          <a:xfrm>
            <a:off x="584200" y="4618038"/>
            <a:ext cx="896938" cy="1074737"/>
            <a:chOff x="2340" y="6660"/>
            <a:chExt cx="900" cy="1080"/>
          </a:xfrm>
        </p:grpSpPr>
        <p:sp>
          <p:nvSpPr>
            <p:cNvPr id="7266" name="Text Box 154"/>
            <p:cNvSpPr txBox="1">
              <a:spLocks noChangeArrowheads="1"/>
            </p:cNvSpPr>
            <p:nvPr/>
          </p:nvSpPr>
          <p:spPr bwMode="auto">
            <a:xfrm>
              <a:off x="2700" y="6660"/>
              <a:ext cx="540" cy="5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1300"/>
                <a:t>o</a:t>
              </a:r>
              <a:endParaRPr lang="en-US" sz="1300" b="0"/>
            </a:p>
          </p:txBody>
        </p:sp>
        <p:sp>
          <p:nvSpPr>
            <p:cNvPr id="7267" name="Text Box 155"/>
            <p:cNvSpPr txBox="1">
              <a:spLocks noChangeArrowheads="1"/>
            </p:cNvSpPr>
            <p:nvPr/>
          </p:nvSpPr>
          <p:spPr bwMode="auto">
            <a:xfrm>
              <a:off x="2520" y="6840"/>
              <a:ext cx="540" cy="7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2800" b="0"/>
                <a:t>C</a:t>
              </a:r>
            </a:p>
          </p:txBody>
        </p:sp>
        <p:sp>
          <p:nvSpPr>
            <p:cNvPr id="7268" name="Text Box 156"/>
            <p:cNvSpPr txBox="1">
              <a:spLocks noChangeArrowheads="1"/>
            </p:cNvSpPr>
            <p:nvPr/>
          </p:nvSpPr>
          <p:spPr bwMode="auto">
            <a:xfrm>
              <a:off x="2520" y="7200"/>
              <a:ext cx="540" cy="5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1300"/>
                <a:t>o</a:t>
              </a:r>
              <a:endParaRPr lang="en-US" sz="1300" b="0"/>
            </a:p>
          </p:txBody>
        </p:sp>
        <p:sp>
          <p:nvSpPr>
            <p:cNvPr id="7269" name="Text Box 157"/>
            <p:cNvSpPr txBox="1">
              <a:spLocks noChangeArrowheads="1"/>
            </p:cNvSpPr>
            <p:nvPr/>
          </p:nvSpPr>
          <p:spPr bwMode="auto">
            <a:xfrm>
              <a:off x="2340" y="6840"/>
              <a:ext cx="540" cy="5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1300"/>
                <a:t> o</a:t>
              </a:r>
              <a:endParaRPr lang="en-US" sz="1300" b="0"/>
            </a:p>
          </p:txBody>
        </p:sp>
        <p:sp>
          <p:nvSpPr>
            <p:cNvPr id="7270" name="Text Box 158"/>
            <p:cNvSpPr txBox="1">
              <a:spLocks noChangeArrowheads="1"/>
            </p:cNvSpPr>
            <p:nvPr/>
          </p:nvSpPr>
          <p:spPr bwMode="auto">
            <a:xfrm>
              <a:off x="2700" y="7020"/>
              <a:ext cx="540" cy="5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1300"/>
                <a:t>  o</a:t>
              </a:r>
              <a:endParaRPr lang="en-US" sz="1300" b="0"/>
            </a:p>
          </p:txBody>
        </p:sp>
      </p:grpSp>
      <p:grpSp>
        <p:nvGrpSpPr>
          <p:cNvPr id="16" name="Group 159"/>
          <p:cNvGrpSpPr>
            <a:grpSpLocks/>
          </p:cNvGrpSpPr>
          <p:nvPr/>
        </p:nvGrpSpPr>
        <p:grpSpPr bwMode="auto">
          <a:xfrm>
            <a:off x="2749550" y="5243513"/>
            <a:ext cx="896938" cy="1074737"/>
            <a:chOff x="9360" y="6480"/>
            <a:chExt cx="900" cy="1080"/>
          </a:xfrm>
        </p:grpSpPr>
        <p:sp>
          <p:nvSpPr>
            <p:cNvPr id="7258" name="Text Box 160"/>
            <p:cNvSpPr txBox="1">
              <a:spLocks noChangeArrowheads="1"/>
            </p:cNvSpPr>
            <p:nvPr/>
          </p:nvSpPr>
          <p:spPr bwMode="auto">
            <a:xfrm>
              <a:off x="9360" y="6840"/>
              <a:ext cx="540" cy="5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300" b="0"/>
            </a:p>
          </p:txBody>
        </p:sp>
        <p:sp>
          <p:nvSpPr>
            <p:cNvPr id="7259" name="Text Box 161"/>
            <p:cNvSpPr txBox="1">
              <a:spLocks noChangeArrowheads="1"/>
            </p:cNvSpPr>
            <p:nvPr/>
          </p:nvSpPr>
          <p:spPr bwMode="auto">
            <a:xfrm>
              <a:off x="9720" y="6480"/>
              <a:ext cx="540" cy="5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300" b="0"/>
            </a:p>
          </p:txBody>
        </p:sp>
        <p:sp>
          <p:nvSpPr>
            <p:cNvPr id="7260" name="Text Box 162"/>
            <p:cNvSpPr txBox="1">
              <a:spLocks noChangeArrowheads="1"/>
            </p:cNvSpPr>
            <p:nvPr/>
          </p:nvSpPr>
          <p:spPr bwMode="auto">
            <a:xfrm>
              <a:off x="9540" y="6480"/>
              <a:ext cx="540" cy="5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300" b="0"/>
            </a:p>
          </p:txBody>
        </p:sp>
        <p:sp>
          <p:nvSpPr>
            <p:cNvPr id="7261" name="Text Box 163"/>
            <p:cNvSpPr txBox="1">
              <a:spLocks noChangeArrowheads="1"/>
            </p:cNvSpPr>
            <p:nvPr/>
          </p:nvSpPr>
          <p:spPr bwMode="auto">
            <a:xfrm>
              <a:off x="9360" y="6660"/>
              <a:ext cx="540" cy="5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300" b="0"/>
            </a:p>
          </p:txBody>
        </p:sp>
        <p:sp>
          <p:nvSpPr>
            <p:cNvPr id="7262" name="Text Box 164"/>
            <p:cNvSpPr txBox="1">
              <a:spLocks noChangeArrowheads="1"/>
            </p:cNvSpPr>
            <p:nvPr/>
          </p:nvSpPr>
          <p:spPr bwMode="auto">
            <a:xfrm>
              <a:off x="9540" y="7020"/>
              <a:ext cx="540" cy="5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300" b="0"/>
            </a:p>
          </p:txBody>
        </p:sp>
        <p:sp>
          <p:nvSpPr>
            <p:cNvPr id="7263" name="Text Box 165"/>
            <p:cNvSpPr txBox="1">
              <a:spLocks noChangeArrowheads="1"/>
            </p:cNvSpPr>
            <p:nvPr/>
          </p:nvSpPr>
          <p:spPr bwMode="auto">
            <a:xfrm>
              <a:off x="9720" y="7020"/>
              <a:ext cx="540" cy="5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300" b="0"/>
            </a:p>
          </p:txBody>
        </p:sp>
        <p:sp>
          <p:nvSpPr>
            <p:cNvPr id="7264" name="Text Box 166"/>
            <p:cNvSpPr txBox="1">
              <a:spLocks noChangeArrowheads="1"/>
            </p:cNvSpPr>
            <p:nvPr/>
          </p:nvSpPr>
          <p:spPr bwMode="auto">
            <a:xfrm>
              <a:off x="9540" y="6660"/>
              <a:ext cx="720" cy="7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2800" b="0"/>
                <a:t>H</a:t>
              </a:r>
            </a:p>
          </p:txBody>
        </p:sp>
        <p:sp>
          <p:nvSpPr>
            <p:cNvPr id="7265" name="Text Box 167"/>
            <p:cNvSpPr txBox="1">
              <a:spLocks noChangeArrowheads="1"/>
            </p:cNvSpPr>
            <p:nvPr/>
          </p:nvSpPr>
          <p:spPr bwMode="auto">
            <a:xfrm>
              <a:off x="9720" y="6660"/>
              <a:ext cx="540" cy="5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1300"/>
                <a:t>   x</a:t>
              </a:r>
              <a:endParaRPr lang="en-US" sz="1300" b="0"/>
            </a:p>
          </p:txBody>
        </p:sp>
      </p:grpSp>
      <p:grpSp>
        <p:nvGrpSpPr>
          <p:cNvPr id="17" name="Group 168"/>
          <p:cNvGrpSpPr>
            <a:grpSpLocks/>
          </p:cNvGrpSpPr>
          <p:nvPr/>
        </p:nvGrpSpPr>
        <p:grpSpPr bwMode="auto">
          <a:xfrm>
            <a:off x="4540250" y="4794250"/>
            <a:ext cx="895350" cy="1074738"/>
            <a:chOff x="7200" y="6480"/>
            <a:chExt cx="900" cy="1080"/>
          </a:xfrm>
        </p:grpSpPr>
        <p:sp>
          <p:nvSpPr>
            <p:cNvPr id="7253" name="Text Box 169"/>
            <p:cNvSpPr txBox="1">
              <a:spLocks noChangeArrowheads="1"/>
            </p:cNvSpPr>
            <p:nvPr/>
          </p:nvSpPr>
          <p:spPr bwMode="auto">
            <a:xfrm>
              <a:off x="7560" y="6480"/>
              <a:ext cx="540" cy="5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1300"/>
                <a:t>o</a:t>
              </a:r>
              <a:endParaRPr lang="en-US" sz="1300" b="0"/>
            </a:p>
          </p:txBody>
        </p:sp>
        <p:sp>
          <p:nvSpPr>
            <p:cNvPr id="7254" name="Text Box 170"/>
            <p:cNvSpPr txBox="1">
              <a:spLocks noChangeArrowheads="1"/>
            </p:cNvSpPr>
            <p:nvPr/>
          </p:nvSpPr>
          <p:spPr bwMode="auto">
            <a:xfrm>
              <a:off x="7380" y="6660"/>
              <a:ext cx="540" cy="7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2800" b="0"/>
                <a:t>C</a:t>
              </a:r>
            </a:p>
          </p:txBody>
        </p:sp>
        <p:sp>
          <p:nvSpPr>
            <p:cNvPr id="7255" name="Text Box 171"/>
            <p:cNvSpPr txBox="1">
              <a:spLocks noChangeArrowheads="1"/>
            </p:cNvSpPr>
            <p:nvPr/>
          </p:nvSpPr>
          <p:spPr bwMode="auto">
            <a:xfrm>
              <a:off x="7380" y="7020"/>
              <a:ext cx="540" cy="5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1300"/>
                <a:t>o</a:t>
              </a:r>
              <a:endParaRPr lang="en-US" sz="1300" b="0"/>
            </a:p>
          </p:txBody>
        </p:sp>
        <p:sp>
          <p:nvSpPr>
            <p:cNvPr id="7256" name="Text Box 172"/>
            <p:cNvSpPr txBox="1">
              <a:spLocks noChangeArrowheads="1"/>
            </p:cNvSpPr>
            <p:nvPr/>
          </p:nvSpPr>
          <p:spPr bwMode="auto">
            <a:xfrm>
              <a:off x="7200" y="6660"/>
              <a:ext cx="540" cy="5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1300"/>
                <a:t>o</a:t>
              </a:r>
              <a:endParaRPr lang="en-US" sz="1300" b="0"/>
            </a:p>
          </p:txBody>
        </p:sp>
        <p:sp>
          <p:nvSpPr>
            <p:cNvPr id="7257" name="Text Box 173"/>
            <p:cNvSpPr txBox="1">
              <a:spLocks noChangeArrowheads="1"/>
            </p:cNvSpPr>
            <p:nvPr/>
          </p:nvSpPr>
          <p:spPr bwMode="auto">
            <a:xfrm>
              <a:off x="7560" y="6840"/>
              <a:ext cx="540" cy="5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1300"/>
                <a:t>  o</a:t>
              </a:r>
              <a:endParaRPr lang="en-US" sz="1300" b="0"/>
            </a:p>
          </p:txBody>
        </p:sp>
      </p:grpSp>
      <p:grpSp>
        <p:nvGrpSpPr>
          <p:cNvPr id="18" name="Group 174"/>
          <p:cNvGrpSpPr>
            <a:grpSpLocks/>
          </p:cNvGrpSpPr>
          <p:nvPr/>
        </p:nvGrpSpPr>
        <p:grpSpPr bwMode="auto">
          <a:xfrm>
            <a:off x="4002088" y="4794250"/>
            <a:ext cx="896937" cy="1074738"/>
            <a:chOff x="5400" y="6480"/>
            <a:chExt cx="900" cy="1080"/>
          </a:xfrm>
        </p:grpSpPr>
        <p:sp>
          <p:nvSpPr>
            <p:cNvPr id="7245" name="Text Box 175"/>
            <p:cNvSpPr txBox="1">
              <a:spLocks noChangeArrowheads="1"/>
            </p:cNvSpPr>
            <p:nvPr/>
          </p:nvSpPr>
          <p:spPr bwMode="auto">
            <a:xfrm>
              <a:off x="5400" y="6840"/>
              <a:ext cx="540" cy="5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300" b="0"/>
            </a:p>
          </p:txBody>
        </p:sp>
        <p:sp>
          <p:nvSpPr>
            <p:cNvPr id="7246" name="Text Box 176"/>
            <p:cNvSpPr txBox="1">
              <a:spLocks noChangeArrowheads="1"/>
            </p:cNvSpPr>
            <p:nvPr/>
          </p:nvSpPr>
          <p:spPr bwMode="auto">
            <a:xfrm>
              <a:off x="5760" y="6480"/>
              <a:ext cx="540" cy="5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300" b="0"/>
            </a:p>
          </p:txBody>
        </p:sp>
        <p:sp>
          <p:nvSpPr>
            <p:cNvPr id="7247" name="Text Box 177"/>
            <p:cNvSpPr txBox="1">
              <a:spLocks noChangeArrowheads="1"/>
            </p:cNvSpPr>
            <p:nvPr/>
          </p:nvSpPr>
          <p:spPr bwMode="auto">
            <a:xfrm>
              <a:off x="5580" y="6480"/>
              <a:ext cx="540" cy="5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300" b="0"/>
            </a:p>
          </p:txBody>
        </p:sp>
        <p:sp>
          <p:nvSpPr>
            <p:cNvPr id="7248" name="Text Box 178"/>
            <p:cNvSpPr txBox="1">
              <a:spLocks noChangeArrowheads="1"/>
            </p:cNvSpPr>
            <p:nvPr/>
          </p:nvSpPr>
          <p:spPr bwMode="auto">
            <a:xfrm>
              <a:off x="5400" y="6660"/>
              <a:ext cx="540" cy="5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300" b="0"/>
            </a:p>
          </p:txBody>
        </p:sp>
        <p:sp>
          <p:nvSpPr>
            <p:cNvPr id="7249" name="Text Box 179"/>
            <p:cNvSpPr txBox="1">
              <a:spLocks noChangeArrowheads="1"/>
            </p:cNvSpPr>
            <p:nvPr/>
          </p:nvSpPr>
          <p:spPr bwMode="auto">
            <a:xfrm>
              <a:off x="5580" y="7020"/>
              <a:ext cx="540" cy="5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300" b="0"/>
            </a:p>
          </p:txBody>
        </p:sp>
        <p:sp>
          <p:nvSpPr>
            <p:cNvPr id="7250" name="Text Box 180"/>
            <p:cNvSpPr txBox="1">
              <a:spLocks noChangeArrowheads="1"/>
            </p:cNvSpPr>
            <p:nvPr/>
          </p:nvSpPr>
          <p:spPr bwMode="auto">
            <a:xfrm>
              <a:off x="5760" y="7020"/>
              <a:ext cx="540" cy="5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300" b="0"/>
            </a:p>
          </p:txBody>
        </p:sp>
        <p:sp>
          <p:nvSpPr>
            <p:cNvPr id="7251" name="Text Box 181"/>
            <p:cNvSpPr txBox="1">
              <a:spLocks noChangeArrowheads="1"/>
            </p:cNvSpPr>
            <p:nvPr/>
          </p:nvSpPr>
          <p:spPr bwMode="auto">
            <a:xfrm>
              <a:off x="5580" y="6660"/>
              <a:ext cx="720" cy="7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2800" b="0"/>
                <a:t>H</a:t>
              </a:r>
            </a:p>
          </p:txBody>
        </p:sp>
        <p:sp>
          <p:nvSpPr>
            <p:cNvPr id="7252" name="Text Box 182"/>
            <p:cNvSpPr txBox="1">
              <a:spLocks noChangeArrowheads="1"/>
            </p:cNvSpPr>
            <p:nvPr/>
          </p:nvSpPr>
          <p:spPr bwMode="auto">
            <a:xfrm>
              <a:off x="5760" y="6840"/>
              <a:ext cx="540" cy="5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1300"/>
                <a:t>   x</a:t>
              </a:r>
              <a:endParaRPr lang="en-US" sz="1300" b="0"/>
            </a:p>
          </p:txBody>
        </p:sp>
      </p:grpSp>
      <p:grpSp>
        <p:nvGrpSpPr>
          <p:cNvPr id="19" name="Group 183"/>
          <p:cNvGrpSpPr>
            <a:grpSpLocks/>
          </p:cNvGrpSpPr>
          <p:nvPr/>
        </p:nvGrpSpPr>
        <p:grpSpPr bwMode="auto">
          <a:xfrm>
            <a:off x="4540250" y="4256088"/>
            <a:ext cx="895350" cy="1076325"/>
            <a:chOff x="7920" y="7380"/>
            <a:chExt cx="900" cy="1080"/>
          </a:xfrm>
        </p:grpSpPr>
        <p:sp>
          <p:nvSpPr>
            <p:cNvPr id="7237" name="Text Box 184"/>
            <p:cNvSpPr txBox="1">
              <a:spLocks noChangeArrowheads="1"/>
            </p:cNvSpPr>
            <p:nvPr/>
          </p:nvSpPr>
          <p:spPr bwMode="auto">
            <a:xfrm>
              <a:off x="7920" y="7740"/>
              <a:ext cx="540" cy="5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300" b="0"/>
            </a:p>
          </p:txBody>
        </p:sp>
        <p:sp>
          <p:nvSpPr>
            <p:cNvPr id="7238" name="Text Box 185"/>
            <p:cNvSpPr txBox="1">
              <a:spLocks noChangeArrowheads="1"/>
            </p:cNvSpPr>
            <p:nvPr/>
          </p:nvSpPr>
          <p:spPr bwMode="auto">
            <a:xfrm>
              <a:off x="8280" y="7380"/>
              <a:ext cx="540" cy="5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300" b="0"/>
            </a:p>
          </p:txBody>
        </p:sp>
        <p:sp>
          <p:nvSpPr>
            <p:cNvPr id="7239" name="Text Box 186"/>
            <p:cNvSpPr txBox="1">
              <a:spLocks noChangeArrowheads="1"/>
            </p:cNvSpPr>
            <p:nvPr/>
          </p:nvSpPr>
          <p:spPr bwMode="auto">
            <a:xfrm>
              <a:off x="8100" y="7380"/>
              <a:ext cx="540" cy="5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300" b="0"/>
            </a:p>
          </p:txBody>
        </p:sp>
        <p:sp>
          <p:nvSpPr>
            <p:cNvPr id="7240" name="Text Box 187"/>
            <p:cNvSpPr txBox="1">
              <a:spLocks noChangeArrowheads="1"/>
            </p:cNvSpPr>
            <p:nvPr/>
          </p:nvSpPr>
          <p:spPr bwMode="auto">
            <a:xfrm>
              <a:off x="7920" y="7560"/>
              <a:ext cx="540" cy="5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300" b="0"/>
            </a:p>
          </p:txBody>
        </p:sp>
        <p:sp>
          <p:nvSpPr>
            <p:cNvPr id="7241" name="Text Box 188"/>
            <p:cNvSpPr txBox="1">
              <a:spLocks noChangeArrowheads="1"/>
            </p:cNvSpPr>
            <p:nvPr/>
          </p:nvSpPr>
          <p:spPr bwMode="auto">
            <a:xfrm>
              <a:off x="8100" y="7920"/>
              <a:ext cx="540" cy="5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1300"/>
                <a:t>x</a:t>
              </a:r>
              <a:endParaRPr lang="en-US" sz="1300" b="0"/>
            </a:p>
          </p:txBody>
        </p:sp>
        <p:sp>
          <p:nvSpPr>
            <p:cNvPr id="7242" name="Text Box 189"/>
            <p:cNvSpPr txBox="1">
              <a:spLocks noChangeArrowheads="1"/>
            </p:cNvSpPr>
            <p:nvPr/>
          </p:nvSpPr>
          <p:spPr bwMode="auto">
            <a:xfrm>
              <a:off x="8100" y="7560"/>
              <a:ext cx="720" cy="7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2800" b="0"/>
                <a:t>H</a:t>
              </a:r>
            </a:p>
          </p:txBody>
        </p:sp>
        <p:sp>
          <p:nvSpPr>
            <p:cNvPr id="7243" name="Text Box 190"/>
            <p:cNvSpPr txBox="1">
              <a:spLocks noChangeArrowheads="1"/>
            </p:cNvSpPr>
            <p:nvPr/>
          </p:nvSpPr>
          <p:spPr bwMode="auto">
            <a:xfrm>
              <a:off x="8280" y="7560"/>
              <a:ext cx="540" cy="5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1300"/>
                <a:t>   </a:t>
              </a:r>
              <a:endParaRPr lang="en-US" sz="1300" b="0"/>
            </a:p>
          </p:txBody>
        </p:sp>
        <p:sp>
          <p:nvSpPr>
            <p:cNvPr id="7244" name="Text Box 191"/>
            <p:cNvSpPr txBox="1">
              <a:spLocks noChangeArrowheads="1"/>
            </p:cNvSpPr>
            <p:nvPr/>
          </p:nvSpPr>
          <p:spPr bwMode="auto">
            <a:xfrm>
              <a:off x="8280" y="7740"/>
              <a:ext cx="540" cy="5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1300"/>
                <a:t>   </a:t>
              </a:r>
              <a:endParaRPr lang="en-US" sz="1300" b="0"/>
            </a:p>
          </p:txBody>
        </p:sp>
      </p:grpSp>
      <p:grpSp>
        <p:nvGrpSpPr>
          <p:cNvPr id="20" name="Group 192"/>
          <p:cNvGrpSpPr>
            <a:grpSpLocks/>
          </p:cNvGrpSpPr>
          <p:nvPr/>
        </p:nvGrpSpPr>
        <p:grpSpPr bwMode="auto">
          <a:xfrm>
            <a:off x="5076825" y="4794250"/>
            <a:ext cx="896938" cy="1074738"/>
            <a:chOff x="7740" y="6300"/>
            <a:chExt cx="900" cy="1080"/>
          </a:xfrm>
        </p:grpSpPr>
        <p:sp>
          <p:nvSpPr>
            <p:cNvPr id="7229" name="Text Box 193"/>
            <p:cNvSpPr txBox="1">
              <a:spLocks noChangeArrowheads="1"/>
            </p:cNvSpPr>
            <p:nvPr/>
          </p:nvSpPr>
          <p:spPr bwMode="auto">
            <a:xfrm>
              <a:off x="7740" y="6480"/>
              <a:ext cx="540" cy="5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1300"/>
                <a:t>x</a:t>
              </a:r>
              <a:endParaRPr lang="en-US" sz="1300" b="0"/>
            </a:p>
          </p:txBody>
        </p:sp>
        <p:sp>
          <p:nvSpPr>
            <p:cNvPr id="7230" name="Text Box 194"/>
            <p:cNvSpPr txBox="1">
              <a:spLocks noChangeArrowheads="1"/>
            </p:cNvSpPr>
            <p:nvPr/>
          </p:nvSpPr>
          <p:spPr bwMode="auto">
            <a:xfrm>
              <a:off x="8100" y="6300"/>
              <a:ext cx="540" cy="5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300" b="0"/>
            </a:p>
          </p:txBody>
        </p:sp>
        <p:sp>
          <p:nvSpPr>
            <p:cNvPr id="7231" name="Text Box 195"/>
            <p:cNvSpPr txBox="1">
              <a:spLocks noChangeArrowheads="1"/>
            </p:cNvSpPr>
            <p:nvPr/>
          </p:nvSpPr>
          <p:spPr bwMode="auto">
            <a:xfrm>
              <a:off x="7920" y="6300"/>
              <a:ext cx="540" cy="5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300" b="0"/>
            </a:p>
          </p:txBody>
        </p:sp>
        <p:sp>
          <p:nvSpPr>
            <p:cNvPr id="7232" name="Text Box 196"/>
            <p:cNvSpPr txBox="1">
              <a:spLocks noChangeArrowheads="1"/>
            </p:cNvSpPr>
            <p:nvPr/>
          </p:nvSpPr>
          <p:spPr bwMode="auto">
            <a:xfrm>
              <a:off x="7920" y="6840"/>
              <a:ext cx="540" cy="5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300" b="0"/>
            </a:p>
          </p:txBody>
        </p:sp>
        <p:sp>
          <p:nvSpPr>
            <p:cNvPr id="7233" name="Text Box 197"/>
            <p:cNvSpPr txBox="1">
              <a:spLocks noChangeArrowheads="1"/>
            </p:cNvSpPr>
            <p:nvPr/>
          </p:nvSpPr>
          <p:spPr bwMode="auto">
            <a:xfrm>
              <a:off x="8100" y="6840"/>
              <a:ext cx="540" cy="5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300" b="0"/>
            </a:p>
          </p:txBody>
        </p:sp>
        <p:sp>
          <p:nvSpPr>
            <p:cNvPr id="7234" name="Text Box 198"/>
            <p:cNvSpPr txBox="1">
              <a:spLocks noChangeArrowheads="1"/>
            </p:cNvSpPr>
            <p:nvPr/>
          </p:nvSpPr>
          <p:spPr bwMode="auto">
            <a:xfrm>
              <a:off x="7920" y="6480"/>
              <a:ext cx="720" cy="7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2800" b="0"/>
                <a:t>H</a:t>
              </a:r>
            </a:p>
          </p:txBody>
        </p:sp>
        <p:sp>
          <p:nvSpPr>
            <p:cNvPr id="7235" name="Text Box 199"/>
            <p:cNvSpPr txBox="1">
              <a:spLocks noChangeArrowheads="1"/>
            </p:cNvSpPr>
            <p:nvPr/>
          </p:nvSpPr>
          <p:spPr bwMode="auto">
            <a:xfrm>
              <a:off x="8100" y="6480"/>
              <a:ext cx="540" cy="5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1300"/>
                <a:t>   </a:t>
              </a:r>
              <a:endParaRPr lang="en-US" sz="1300" b="0"/>
            </a:p>
          </p:txBody>
        </p:sp>
        <p:sp>
          <p:nvSpPr>
            <p:cNvPr id="7236" name="Text Box 200"/>
            <p:cNvSpPr txBox="1">
              <a:spLocks noChangeArrowheads="1"/>
            </p:cNvSpPr>
            <p:nvPr/>
          </p:nvSpPr>
          <p:spPr bwMode="auto">
            <a:xfrm>
              <a:off x="8100" y="6720"/>
              <a:ext cx="540" cy="5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1300"/>
                <a:t>  </a:t>
              </a:r>
              <a:endParaRPr lang="en-US" sz="1300" b="0"/>
            </a:p>
          </p:txBody>
        </p:sp>
      </p:grpSp>
      <p:grpSp>
        <p:nvGrpSpPr>
          <p:cNvPr id="21" name="Group 201"/>
          <p:cNvGrpSpPr>
            <a:grpSpLocks/>
          </p:cNvGrpSpPr>
          <p:nvPr/>
        </p:nvGrpSpPr>
        <p:grpSpPr bwMode="auto">
          <a:xfrm>
            <a:off x="2759075" y="4191000"/>
            <a:ext cx="896938" cy="1074738"/>
            <a:chOff x="9360" y="6480"/>
            <a:chExt cx="900" cy="1080"/>
          </a:xfrm>
        </p:grpSpPr>
        <p:sp>
          <p:nvSpPr>
            <p:cNvPr id="7221" name="Text Box 202"/>
            <p:cNvSpPr txBox="1">
              <a:spLocks noChangeArrowheads="1"/>
            </p:cNvSpPr>
            <p:nvPr/>
          </p:nvSpPr>
          <p:spPr bwMode="auto">
            <a:xfrm>
              <a:off x="9360" y="6840"/>
              <a:ext cx="540" cy="5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300" b="0"/>
            </a:p>
          </p:txBody>
        </p:sp>
        <p:sp>
          <p:nvSpPr>
            <p:cNvPr id="7222" name="Text Box 203"/>
            <p:cNvSpPr txBox="1">
              <a:spLocks noChangeArrowheads="1"/>
            </p:cNvSpPr>
            <p:nvPr/>
          </p:nvSpPr>
          <p:spPr bwMode="auto">
            <a:xfrm>
              <a:off x="9720" y="6480"/>
              <a:ext cx="540" cy="5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300" b="0"/>
            </a:p>
          </p:txBody>
        </p:sp>
        <p:sp>
          <p:nvSpPr>
            <p:cNvPr id="7223" name="Text Box 204"/>
            <p:cNvSpPr txBox="1">
              <a:spLocks noChangeArrowheads="1"/>
            </p:cNvSpPr>
            <p:nvPr/>
          </p:nvSpPr>
          <p:spPr bwMode="auto">
            <a:xfrm>
              <a:off x="9540" y="6480"/>
              <a:ext cx="540" cy="5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300" b="0"/>
            </a:p>
          </p:txBody>
        </p:sp>
        <p:sp>
          <p:nvSpPr>
            <p:cNvPr id="7224" name="Text Box 205"/>
            <p:cNvSpPr txBox="1">
              <a:spLocks noChangeArrowheads="1"/>
            </p:cNvSpPr>
            <p:nvPr/>
          </p:nvSpPr>
          <p:spPr bwMode="auto">
            <a:xfrm>
              <a:off x="9360" y="6660"/>
              <a:ext cx="540" cy="5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300" b="0"/>
            </a:p>
          </p:txBody>
        </p:sp>
        <p:sp>
          <p:nvSpPr>
            <p:cNvPr id="7225" name="Text Box 206"/>
            <p:cNvSpPr txBox="1">
              <a:spLocks noChangeArrowheads="1"/>
            </p:cNvSpPr>
            <p:nvPr/>
          </p:nvSpPr>
          <p:spPr bwMode="auto">
            <a:xfrm>
              <a:off x="9540" y="7020"/>
              <a:ext cx="540" cy="5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300" b="0"/>
            </a:p>
          </p:txBody>
        </p:sp>
        <p:sp>
          <p:nvSpPr>
            <p:cNvPr id="7226" name="Text Box 207"/>
            <p:cNvSpPr txBox="1">
              <a:spLocks noChangeArrowheads="1"/>
            </p:cNvSpPr>
            <p:nvPr/>
          </p:nvSpPr>
          <p:spPr bwMode="auto">
            <a:xfrm>
              <a:off x="9720" y="7020"/>
              <a:ext cx="540" cy="5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300" b="0"/>
            </a:p>
          </p:txBody>
        </p:sp>
        <p:sp>
          <p:nvSpPr>
            <p:cNvPr id="7227" name="Text Box 208"/>
            <p:cNvSpPr txBox="1">
              <a:spLocks noChangeArrowheads="1"/>
            </p:cNvSpPr>
            <p:nvPr/>
          </p:nvSpPr>
          <p:spPr bwMode="auto">
            <a:xfrm>
              <a:off x="9540" y="6660"/>
              <a:ext cx="720" cy="7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2800" b="0"/>
                <a:t>H</a:t>
              </a:r>
            </a:p>
          </p:txBody>
        </p:sp>
        <p:sp>
          <p:nvSpPr>
            <p:cNvPr id="7228" name="Text Box 209"/>
            <p:cNvSpPr txBox="1">
              <a:spLocks noChangeArrowheads="1"/>
            </p:cNvSpPr>
            <p:nvPr/>
          </p:nvSpPr>
          <p:spPr bwMode="auto">
            <a:xfrm>
              <a:off x="9720" y="6660"/>
              <a:ext cx="540" cy="5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1300"/>
                <a:t>   x</a:t>
              </a:r>
              <a:endParaRPr lang="en-US" sz="1300" b="0"/>
            </a:p>
          </p:txBody>
        </p:sp>
      </p:grpSp>
      <p:grpSp>
        <p:nvGrpSpPr>
          <p:cNvPr id="22" name="Group 210"/>
          <p:cNvGrpSpPr>
            <a:grpSpLocks/>
          </p:cNvGrpSpPr>
          <p:nvPr/>
        </p:nvGrpSpPr>
        <p:grpSpPr bwMode="auto">
          <a:xfrm>
            <a:off x="1773238" y="4308475"/>
            <a:ext cx="896937" cy="1074738"/>
            <a:chOff x="9360" y="6480"/>
            <a:chExt cx="900" cy="1080"/>
          </a:xfrm>
        </p:grpSpPr>
        <p:sp>
          <p:nvSpPr>
            <p:cNvPr id="7213" name="Text Box 211"/>
            <p:cNvSpPr txBox="1">
              <a:spLocks noChangeArrowheads="1"/>
            </p:cNvSpPr>
            <p:nvPr/>
          </p:nvSpPr>
          <p:spPr bwMode="auto">
            <a:xfrm>
              <a:off x="9360" y="6840"/>
              <a:ext cx="540" cy="5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300" b="0"/>
            </a:p>
          </p:txBody>
        </p:sp>
        <p:sp>
          <p:nvSpPr>
            <p:cNvPr id="7214" name="Text Box 212"/>
            <p:cNvSpPr txBox="1">
              <a:spLocks noChangeArrowheads="1"/>
            </p:cNvSpPr>
            <p:nvPr/>
          </p:nvSpPr>
          <p:spPr bwMode="auto">
            <a:xfrm>
              <a:off x="9720" y="6480"/>
              <a:ext cx="540" cy="5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300" b="0"/>
            </a:p>
          </p:txBody>
        </p:sp>
        <p:sp>
          <p:nvSpPr>
            <p:cNvPr id="7215" name="Text Box 213"/>
            <p:cNvSpPr txBox="1">
              <a:spLocks noChangeArrowheads="1"/>
            </p:cNvSpPr>
            <p:nvPr/>
          </p:nvSpPr>
          <p:spPr bwMode="auto">
            <a:xfrm>
              <a:off x="9540" y="6480"/>
              <a:ext cx="540" cy="5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300" b="0"/>
            </a:p>
          </p:txBody>
        </p:sp>
        <p:sp>
          <p:nvSpPr>
            <p:cNvPr id="7216" name="Text Box 214"/>
            <p:cNvSpPr txBox="1">
              <a:spLocks noChangeArrowheads="1"/>
            </p:cNvSpPr>
            <p:nvPr/>
          </p:nvSpPr>
          <p:spPr bwMode="auto">
            <a:xfrm>
              <a:off x="9360" y="6660"/>
              <a:ext cx="540" cy="5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300" b="0"/>
            </a:p>
          </p:txBody>
        </p:sp>
        <p:sp>
          <p:nvSpPr>
            <p:cNvPr id="7217" name="Text Box 215"/>
            <p:cNvSpPr txBox="1">
              <a:spLocks noChangeArrowheads="1"/>
            </p:cNvSpPr>
            <p:nvPr/>
          </p:nvSpPr>
          <p:spPr bwMode="auto">
            <a:xfrm>
              <a:off x="9540" y="7020"/>
              <a:ext cx="540" cy="5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300" b="0"/>
            </a:p>
          </p:txBody>
        </p:sp>
        <p:sp>
          <p:nvSpPr>
            <p:cNvPr id="7218" name="Text Box 216"/>
            <p:cNvSpPr txBox="1">
              <a:spLocks noChangeArrowheads="1"/>
            </p:cNvSpPr>
            <p:nvPr/>
          </p:nvSpPr>
          <p:spPr bwMode="auto">
            <a:xfrm>
              <a:off x="9720" y="7020"/>
              <a:ext cx="540" cy="5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300" b="0"/>
            </a:p>
          </p:txBody>
        </p:sp>
        <p:sp>
          <p:nvSpPr>
            <p:cNvPr id="7219" name="Text Box 217"/>
            <p:cNvSpPr txBox="1">
              <a:spLocks noChangeArrowheads="1"/>
            </p:cNvSpPr>
            <p:nvPr/>
          </p:nvSpPr>
          <p:spPr bwMode="auto">
            <a:xfrm>
              <a:off x="9540" y="6660"/>
              <a:ext cx="720" cy="7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2800" b="0"/>
                <a:t>H</a:t>
              </a:r>
            </a:p>
          </p:txBody>
        </p:sp>
        <p:sp>
          <p:nvSpPr>
            <p:cNvPr id="7220" name="Text Box 218"/>
            <p:cNvSpPr txBox="1">
              <a:spLocks noChangeArrowheads="1"/>
            </p:cNvSpPr>
            <p:nvPr/>
          </p:nvSpPr>
          <p:spPr bwMode="auto">
            <a:xfrm>
              <a:off x="9720" y="6660"/>
              <a:ext cx="540" cy="5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1300"/>
                <a:t>   x</a:t>
              </a:r>
              <a:endParaRPr lang="en-US" sz="1300" b="0"/>
            </a:p>
          </p:txBody>
        </p:sp>
      </p:grpSp>
      <p:grpSp>
        <p:nvGrpSpPr>
          <p:cNvPr id="23" name="Group 219"/>
          <p:cNvGrpSpPr>
            <a:grpSpLocks/>
          </p:cNvGrpSpPr>
          <p:nvPr/>
        </p:nvGrpSpPr>
        <p:grpSpPr bwMode="auto">
          <a:xfrm>
            <a:off x="1758950" y="5195888"/>
            <a:ext cx="896938" cy="1074737"/>
            <a:chOff x="9360" y="6480"/>
            <a:chExt cx="900" cy="1080"/>
          </a:xfrm>
        </p:grpSpPr>
        <p:sp>
          <p:nvSpPr>
            <p:cNvPr id="7205" name="Text Box 220"/>
            <p:cNvSpPr txBox="1">
              <a:spLocks noChangeArrowheads="1"/>
            </p:cNvSpPr>
            <p:nvPr/>
          </p:nvSpPr>
          <p:spPr bwMode="auto">
            <a:xfrm>
              <a:off x="9360" y="6840"/>
              <a:ext cx="540" cy="5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300" b="0"/>
            </a:p>
          </p:txBody>
        </p:sp>
        <p:sp>
          <p:nvSpPr>
            <p:cNvPr id="7206" name="Text Box 221"/>
            <p:cNvSpPr txBox="1">
              <a:spLocks noChangeArrowheads="1"/>
            </p:cNvSpPr>
            <p:nvPr/>
          </p:nvSpPr>
          <p:spPr bwMode="auto">
            <a:xfrm>
              <a:off x="9720" y="6480"/>
              <a:ext cx="540" cy="5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300" b="0"/>
            </a:p>
          </p:txBody>
        </p:sp>
        <p:sp>
          <p:nvSpPr>
            <p:cNvPr id="7207" name="Text Box 222"/>
            <p:cNvSpPr txBox="1">
              <a:spLocks noChangeArrowheads="1"/>
            </p:cNvSpPr>
            <p:nvPr/>
          </p:nvSpPr>
          <p:spPr bwMode="auto">
            <a:xfrm>
              <a:off x="9540" y="6480"/>
              <a:ext cx="540" cy="5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300" b="0"/>
            </a:p>
          </p:txBody>
        </p:sp>
        <p:sp>
          <p:nvSpPr>
            <p:cNvPr id="7208" name="Text Box 223"/>
            <p:cNvSpPr txBox="1">
              <a:spLocks noChangeArrowheads="1"/>
            </p:cNvSpPr>
            <p:nvPr/>
          </p:nvSpPr>
          <p:spPr bwMode="auto">
            <a:xfrm>
              <a:off x="9360" y="6660"/>
              <a:ext cx="540" cy="5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300" b="0"/>
            </a:p>
          </p:txBody>
        </p:sp>
        <p:sp>
          <p:nvSpPr>
            <p:cNvPr id="7209" name="Text Box 224"/>
            <p:cNvSpPr txBox="1">
              <a:spLocks noChangeArrowheads="1"/>
            </p:cNvSpPr>
            <p:nvPr/>
          </p:nvSpPr>
          <p:spPr bwMode="auto">
            <a:xfrm>
              <a:off x="9540" y="7020"/>
              <a:ext cx="540" cy="5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300" b="0"/>
            </a:p>
          </p:txBody>
        </p:sp>
        <p:sp>
          <p:nvSpPr>
            <p:cNvPr id="7210" name="Text Box 225"/>
            <p:cNvSpPr txBox="1">
              <a:spLocks noChangeArrowheads="1"/>
            </p:cNvSpPr>
            <p:nvPr/>
          </p:nvSpPr>
          <p:spPr bwMode="auto">
            <a:xfrm>
              <a:off x="9720" y="7020"/>
              <a:ext cx="540" cy="5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300" b="0"/>
            </a:p>
          </p:txBody>
        </p:sp>
        <p:sp>
          <p:nvSpPr>
            <p:cNvPr id="7211" name="Text Box 226"/>
            <p:cNvSpPr txBox="1">
              <a:spLocks noChangeArrowheads="1"/>
            </p:cNvSpPr>
            <p:nvPr/>
          </p:nvSpPr>
          <p:spPr bwMode="auto">
            <a:xfrm>
              <a:off x="9540" y="6660"/>
              <a:ext cx="720" cy="7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2800" b="0"/>
                <a:t>H</a:t>
              </a:r>
            </a:p>
          </p:txBody>
        </p:sp>
        <p:sp>
          <p:nvSpPr>
            <p:cNvPr id="7212" name="Text Box 227"/>
            <p:cNvSpPr txBox="1">
              <a:spLocks noChangeArrowheads="1"/>
            </p:cNvSpPr>
            <p:nvPr/>
          </p:nvSpPr>
          <p:spPr bwMode="auto">
            <a:xfrm>
              <a:off x="9720" y="6660"/>
              <a:ext cx="540" cy="5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1300"/>
                <a:t>   x</a:t>
              </a:r>
              <a:endParaRPr lang="en-US" sz="1300" b="0"/>
            </a:p>
          </p:txBody>
        </p:sp>
      </p:grpSp>
      <p:grpSp>
        <p:nvGrpSpPr>
          <p:cNvPr id="24" name="Group 228"/>
          <p:cNvGrpSpPr>
            <a:grpSpLocks/>
          </p:cNvGrpSpPr>
          <p:nvPr/>
        </p:nvGrpSpPr>
        <p:grpSpPr bwMode="auto">
          <a:xfrm>
            <a:off x="4529138" y="4830763"/>
            <a:ext cx="800100" cy="781050"/>
            <a:chOff x="3000" y="2100"/>
            <a:chExt cx="504" cy="492"/>
          </a:xfrm>
        </p:grpSpPr>
        <p:sp>
          <p:nvSpPr>
            <p:cNvPr id="7197" name="Rectangle 229"/>
            <p:cNvSpPr>
              <a:spLocks noChangeArrowheads="1"/>
            </p:cNvSpPr>
            <p:nvPr/>
          </p:nvSpPr>
          <p:spPr bwMode="auto">
            <a:xfrm>
              <a:off x="3018" y="2244"/>
              <a:ext cx="120" cy="21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98" name="Rectangle 230"/>
            <p:cNvSpPr>
              <a:spLocks noChangeArrowheads="1"/>
            </p:cNvSpPr>
            <p:nvPr/>
          </p:nvSpPr>
          <p:spPr bwMode="auto">
            <a:xfrm rot="-5400000">
              <a:off x="3201" y="2067"/>
              <a:ext cx="120" cy="21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99" name="Rectangle 231"/>
            <p:cNvSpPr>
              <a:spLocks noChangeArrowheads="1"/>
            </p:cNvSpPr>
            <p:nvPr/>
          </p:nvSpPr>
          <p:spPr bwMode="auto">
            <a:xfrm rot="-5400000">
              <a:off x="3195" y="2406"/>
              <a:ext cx="120" cy="21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00" name="Rectangle 232"/>
            <p:cNvSpPr>
              <a:spLocks noChangeArrowheads="1"/>
            </p:cNvSpPr>
            <p:nvPr/>
          </p:nvSpPr>
          <p:spPr bwMode="auto">
            <a:xfrm>
              <a:off x="3342" y="2241"/>
              <a:ext cx="120" cy="21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01" name="Line 233"/>
            <p:cNvSpPr>
              <a:spLocks noChangeShapeType="1"/>
            </p:cNvSpPr>
            <p:nvPr/>
          </p:nvSpPr>
          <p:spPr bwMode="auto">
            <a:xfrm>
              <a:off x="3000" y="2352"/>
              <a:ext cx="150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02" name="Line 234"/>
            <p:cNvSpPr>
              <a:spLocks noChangeShapeType="1"/>
            </p:cNvSpPr>
            <p:nvPr/>
          </p:nvSpPr>
          <p:spPr bwMode="auto">
            <a:xfrm>
              <a:off x="3354" y="2349"/>
              <a:ext cx="150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03" name="Line 235"/>
            <p:cNvSpPr>
              <a:spLocks noChangeShapeType="1"/>
            </p:cNvSpPr>
            <p:nvPr/>
          </p:nvSpPr>
          <p:spPr bwMode="auto">
            <a:xfrm rot="-5400000">
              <a:off x="3183" y="2175"/>
              <a:ext cx="150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04" name="Line 236"/>
            <p:cNvSpPr>
              <a:spLocks noChangeShapeType="1"/>
            </p:cNvSpPr>
            <p:nvPr/>
          </p:nvSpPr>
          <p:spPr bwMode="auto">
            <a:xfrm rot="-5400000">
              <a:off x="3190" y="2528"/>
              <a:ext cx="129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pic>
        <p:nvPicPr>
          <p:cNvPr id="52475" name="Picture 251" descr="methane%2520spike-jj-00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00850" y="3806825"/>
            <a:ext cx="1409700" cy="234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2000"/>
                            </p:stCondLst>
                            <p:childTnLst>
                              <p:par>
                                <p:cTn id="7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3" dur="500"/>
                                        <p:tgtEl>
                                          <p:spTgt spid="52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8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3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79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237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8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2375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8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23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8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5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2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2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9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4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5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0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1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6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7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2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3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8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9" fill="hold">
                            <p:stCondLst>
                              <p:cond delay="2000"/>
                            </p:stCondLst>
                            <p:childTnLst>
                              <p:par>
                                <p:cTn id="15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2" dur="500"/>
                                        <p:tgtEl>
                                          <p:spTgt spid="52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3" fill="hold">
                            <p:stCondLst>
                              <p:cond delay="2500"/>
                            </p:stCondLst>
                            <p:childTnLst>
                              <p:par>
                                <p:cTn id="15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6" dur="2000"/>
                                        <p:tgtEl>
                                          <p:spTgt spid="524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374" grpId="0" animBg="1"/>
      <p:bldP spid="52375" grpId="0"/>
      <p:bldP spid="5237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02"/>
          <p:cNvGrpSpPr>
            <a:grpSpLocks/>
          </p:cNvGrpSpPr>
          <p:nvPr/>
        </p:nvGrpSpPr>
        <p:grpSpPr bwMode="auto">
          <a:xfrm>
            <a:off x="2335213" y="2532063"/>
            <a:ext cx="896937" cy="1074737"/>
            <a:chOff x="9360" y="6480"/>
            <a:chExt cx="900" cy="1080"/>
          </a:xfrm>
        </p:grpSpPr>
        <p:sp>
          <p:nvSpPr>
            <p:cNvPr id="8324" name="Text Box 103"/>
            <p:cNvSpPr txBox="1">
              <a:spLocks noChangeArrowheads="1"/>
            </p:cNvSpPr>
            <p:nvPr/>
          </p:nvSpPr>
          <p:spPr bwMode="auto">
            <a:xfrm>
              <a:off x="9360" y="6840"/>
              <a:ext cx="540" cy="5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300"/>
            </a:p>
          </p:txBody>
        </p:sp>
        <p:sp>
          <p:nvSpPr>
            <p:cNvPr id="8325" name="Text Box 104"/>
            <p:cNvSpPr txBox="1">
              <a:spLocks noChangeArrowheads="1"/>
            </p:cNvSpPr>
            <p:nvPr/>
          </p:nvSpPr>
          <p:spPr bwMode="auto">
            <a:xfrm>
              <a:off x="9720" y="6480"/>
              <a:ext cx="540" cy="5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1300"/>
                <a:t>o</a:t>
              </a:r>
            </a:p>
          </p:txBody>
        </p:sp>
        <p:sp>
          <p:nvSpPr>
            <p:cNvPr id="8326" name="Text Box 105"/>
            <p:cNvSpPr txBox="1">
              <a:spLocks noChangeArrowheads="1"/>
            </p:cNvSpPr>
            <p:nvPr/>
          </p:nvSpPr>
          <p:spPr bwMode="auto">
            <a:xfrm>
              <a:off x="9540" y="6480"/>
              <a:ext cx="540" cy="5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1300"/>
                <a:t>o</a:t>
              </a:r>
              <a:endParaRPr lang="en-US" sz="1300" b="0"/>
            </a:p>
          </p:txBody>
        </p:sp>
        <p:sp>
          <p:nvSpPr>
            <p:cNvPr id="8327" name="Text Box 106"/>
            <p:cNvSpPr txBox="1">
              <a:spLocks noChangeArrowheads="1"/>
            </p:cNvSpPr>
            <p:nvPr/>
          </p:nvSpPr>
          <p:spPr bwMode="auto">
            <a:xfrm>
              <a:off x="9360" y="6660"/>
              <a:ext cx="540" cy="5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1300"/>
                <a:t>o</a:t>
              </a:r>
            </a:p>
          </p:txBody>
        </p:sp>
        <p:sp>
          <p:nvSpPr>
            <p:cNvPr id="8328" name="Text Box 107"/>
            <p:cNvSpPr txBox="1">
              <a:spLocks noChangeArrowheads="1"/>
            </p:cNvSpPr>
            <p:nvPr/>
          </p:nvSpPr>
          <p:spPr bwMode="auto">
            <a:xfrm>
              <a:off x="9540" y="7020"/>
              <a:ext cx="540" cy="5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1300"/>
                <a:t>o</a:t>
              </a:r>
            </a:p>
          </p:txBody>
        </p:sp>
        <p:sp>
          <p:nvSpPr>
            <p:cNvPr id="8329" name="Text Box 108"/>
            <p:cNvSpPr txBox="1">
              <a:spLocks noChangeArrowheads="1"/>
            </p:cNvSpPr>
            <p:nvPr/>
          </p:nvSpPr>
          <p:spPr bwMode="auto">
            <a:xfrm>
              <a:off x="9720" y="7020"/>
              <a:ext cx="540" cy="5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300" b="0"/>
            </a:p>
          </p:txBody>
        </p:sp>
        <p:sp>
          <p:nvSpPr>
            <p:cNvPr id="8330" name="Text Box 109"/>
            <p:cNvSpPr txBox="1">
              <a:spLocks noChangeArrowheads="1"/>
            </p:cNvSpPr>
            <p:nvPr/>
          </p:nvSpPr>
          <p:spPr bwMode="auto">
            <a:xfrm>
              <a:off x="9540" y="6660"/>
              <a:ext cx="720" cy="7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2800" b="0"/>
                <a:t>N</a:t>
              </a:r>
              <a:r>
                <a:rPr lang="en-US" sz="1600" b="0"/>
                <a:t>  </a:t>
              </a:r>
              <a:r>
                <a:rPr lang="en-US" sz="1300"/>
                <a:t>o</a:t>
              </a:r>
            </a:p>
          </p:txBody>
        </p:sp>
        <p:sp>
          <p:nvSpPr>
            <p:cNvPr id="8331" name="Text Box 110"/>
            <p:cNvSpPr txBox="1">
              <a:spLocks noChangeArrowheads="1"/>
            </p:cNvSpPr>
            <p:nvPr/>
          </p:nvSpPr>
          <p:spPr bwMode="auto">
            <a:xfrm>
              <a:off x="9720" y="6660"/>
              <a:ext cx="540" cy="5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1300"/>
                <a:t>   </a:t>
              </a:r>
              <a:endParaRPr lang="en-US" sz="1300" b="0"/>
            </a:p>
          </p:txBody>
        </p:sp>
      </p:grpSp>
      <p:sp>
        <p:nvSpPr>
          <p:cNvPr id="8195" name="Rectangle 6"/>
          <p:cNvSpPr>
            <a:spLocks noChangeArrowheads="1"/>
          </p:cNvSpPr>
          <p:nvPr/>
        </p:nvSpPr>
        <p:spPr bwMode="auto">
          <a:xfrm>
            <a:off x="561975" y="547688"/>
            <a:ext cx="376713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800" b="0">
                <a:solidFill>
                  <a:srgbClr val="FF0000"/>
                </a:solidFill>
              </a:rPr>
              <a:t>nitrogen triiodide (N</a:t>
            </a:r>
            <a:r>
              <a:rPr lang="en-US" sz="2800" b="0">
                <a:solidFill>
                  <a:srgbClr val="FF0000"/>
                </a:solidFill>
                <a:latin typeface="Times New Roman" pitchFamily="18" charset="0"/>
              </a:rPr>
              <a:t>I</a:t>
            </a:r>
            <a:r>
              <a:rPr lang="en-US" sz="2800" b="0" baseline="-25000">
                <a:solidFill>
                  <a:srgbClr val="FF0000"/>
                </a:solidFill>
              </a:rPr>
              <a:t>3</a:t>
            </a:r>
            <a:r>
              <a:rPr lang="en-US" sz="2800" b="0">
                <a:solidFill>
                  <a:srgbClr val="FF0000"/>
                </a:solidFill>
              </a:rPr>
              <a:t>) </a:t>
            </a:r>
          </a:p>
        </p:txBody>
      </p:sp>
      <p:sp>
        <p:nvSpPr>
          <p:cNvPr id="8196" name="Rectangle 7"/>
          <p:cNvSpPr>
            <a:spLocks noChangeArrowheads="1"/>
          </p:cNvSpPr>
          <p:nvPr/>
        </p:nvSpPr>
        <p:spPr bwMode="auto">
          <a:xfrm>
            <a:off x="722313" y="4279900"/>
            <a:ext cx="35083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800" b="0">
                <a:solidFill>
                  <a:srgbClr val="FF0000"/>
                </a:solidFill>
              </a:rPr>
              <a:t>carbon dioxide (CO</a:t>
            </a:r>
            <a:r>
              <a:rPr lang="en-US" sz="2800" b="0" baseline="-25000">
                <a:solidFill>
                  <a:srgbClr val="FF0000"/>
                </a:solidFill>
              </a:rPr>
              <a:t>2</a:t>
            </a:r>
            <a:r>
              <a:rPr lang="en-US" sz="2800" b="0">
                <a:solidFill>
                  <a:srgbClr val="FF0000"/>
                </a:solidFill>
              </a:rPr>
              <a:t>)</a:t>
            </a:r>
          </a:p>
        </p:txBody>
      </p:sp>
      <p:grpSp>
        <p:nvGrpSpPr>
          <p:cNvPr id="3" name="Group 8"/>
          <p:cNvGrpSpPr>
            <a:grpSpLocks/>
          </p:cNvGrpSpPr>
          <p:nvPr/>
        </p:nvGrpSpPr>
        <p:grpSpPr bwMode="auto">
          <a:xfrm>
            <a:off x="2366963" y="3089275"/>
            <a:ext cx="895350" cy="1074738"/>
            <a:chOff x="7020" y="7200"/>
            <a:chExt cx="900" cy="1080"/>
          </a:xfrm>
        </p:grpSpPr>
        <p:sp>
          <p:nvSpPr>
            <p:cNvPr id="8316" name="Text Box 9"/>
            <p:cNvSpPr txBox="1">
              <a:spLocks noChangeArrowheads="1"/>
            </p:cNvSpPr>
            <p:nvPr/>
          </p:nvSpPr>
          <p:spPr bwMode="auto">
            <a:xfrm>
              <a:off x="7020" y="7560"/>
              <a:ext cx="540" cy="5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1300"/>
                <a:t>x</a:t>
              </a:r>
              <a:endParaRPr lang="en-US" sz="1300" b="0"/>
            </a:p>
          </p:txBody>
        </p:sp>
        <p:sp>
          <p:nvSpPr>
            <p:cNvPr id="8317" name="Text Box 10"/>
            <p:cNvSpPr txBox="1">
              <a:spLocks noChangeArrowheads="1"/>
            </p:cNvSpPr>
            <p:nvPr/>
          </p:nvSpPr>
          <p:spPr bwMode="auto">
            <a:xfrm>
              <a:off x="7380" y="7560"/>
              <a:ext cx="540" cy="5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1300"/>
                <a:t>  x</a:t>
              </a:r>
              <a:endParaRPr lang="en-US" sz="1300" b="0"/>
            </a:p>
          </p:txBody>
        </p:sp>
        <p:sp>
          <p:nvSpPr>
            <p:cNvPr id="8318" name="Text Box 11"/>
            <p:cNvSpPr txBox="1">
              <a:spLocks noChangeArrowheads="1"/>
            </p:cNvSpPr>
            <p:nvPr/>
          </p:nvSpPr>
          <p:spPr bwMode="auto">
            <a:xfrm>
              <a:off x="7200" y="7200"/>
              <a:ext cx="540" cy="5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1300"/>
                <a:t>   x</a:t>
              </a:r>
              <a:endParaRPr lang="en-US" sz="1300" b="0"/>
            </a:p>
          </p:txBody>
        </p:sp>
        <p:sp>
          <p:nvSpPr>
            <p:cNvPr id="8319" name="Text Box 12"/>
            <p:cNvSpPr txBox="1">
              <a:spLocks noChangeArrowheads="1"/>
            </p:cNvSpPr>
            <p:nvPr/>
          </p:nvSpPr>
          <p:spPr bwMode="auto">
            <a:xfrm>
              <a:off x="7020" y="7380"/>
              <a:ext cx="540" cy="5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1300"/>
                <a:t>x</a:t>
              </a:r>
              <a:endParaRPr lang="en-US" sz="1300" b="0"/>
            </a:p>
          </p:txBody>
        </p:sp>
        <p:sp>
          <p:nvSpPr>
            <p:cNvPr id="8320" name="Text Box 13"/>
            <p:cNvSpPr txBox="1">
              <a:spLocks noChangeArrowheads="1"/>
            </p:cNvSpPr>
            <p:nvPr/>
          </p:nvSpPr>
          <p:spPr bwMode="auto">
            <a:xfrm>
              <a:off x="7200" y="7740"/>
              <a:ext cx="540" cy="5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1300"/>
                <a:t>x</a:t>
              </a:r>
              <a:endParaRPr lang="en-US" sz="1300" b="0"/>
            </a:p>
          </p:txBody>
        </p:sp>
        <p:sp>
          <p:nvSpPr>
            <p:cNvPr id="8321" name="Text Box 14"/>
            <p:cNvSpPr txBox="1">
              <a:spLocks noChangeArrowheads="1"/>
            </p:cNvSpPr>
            <p:nvPr/>
          </p:nvSpPr>
          <p:spPr bwMode="auto">
            <a:xfrm>
              <a:off x="7380" y="7740"/>
              <a:ext cx="540" cy="5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1300"/>
                <a:t>x</a:t>
              </a:r>
              <a:endParaRPr lang="en-US" sz="1300" b="0"/>
            </a:p>
          </p:txBody>
        </p:sp>
        <p:sp>
          <p:nvSpPr>
            <p:cNvPr id="8322" name="Text Box 15"/>
            <p:cNvSpPr txBox="1">
              <a:spLocks noChangeArrowheads="1"/>
            </p:cNvSpPr>
            <p:nvPr/>
          </p:nvSpPr>
          <p:spPr bwMode="auto">
            <a:xfrm>
              <a:off x="7200" y="7380"/>
              <a:ext cx="720" cy="7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1600" b="0"/>
                <a:t> </a:t>
              </a:r>
              <a:r>
                <a:rPr lang="en-US" sz="2800" b="0">
                  <a:latin typeface="Times New Roman" pitchFamily="18" charset="0"/>
                </a:rPr>
                <a:t>I</a:t>
              </a:r>
            </a:p>
          </p:txBody>
        </p:sp>
        <p:sp>
          <p:nvSpPr>
            <p:cNvPr id="8323" name="Text Box 16"/>
            <p:cNvSpPr txBox="1">
              <a:spLocks noChangeArrowheads="1"/>
            </p:cNvSpPr>
            <p:nvPr/>
          </p:nvSpPr>
          <p:spPr bwMode="auto">
            <a:xfrm>
              <a:off x="7380" y="7380"/>
              <a:ext cx="540" cy="5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1300"/>
                <a:t>  x</a:t>
              </a:r>
              <a:endParaRPr lang="en-US" sz="1300" b="0"/>
            </a:p>
          </p:txBody>
        </p:sp>
      </p:grpSp>
      <p:sp>
        <p:nvSpPr>
          <p:cNvPr id="53265" name="Rectangle 17"/>
          <p:cNvSpPr>
            <a:spLocks noChangeArrowheads="1"/>
          </p:cNvSpPr>
          <p:nvPr/>
        </p:nvSpPr>
        <p:spPr bwMode="auto">
          <a:xfrm>
            <a:off x="1785938" y="2424113"/>
            <a:ext cx="1946275" cy="15113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4" name="Group 24"/>
          <p:cNvGrpSpPr>
            <a:grpSpLocks/>
          </p:cNvGrpSpPr>
          <p:nvPr/>
        </p:nvGrpSpPr>
        <p:grpSpPr bwMode="auto">
          <a:xfrm>
            <a:off x="3792538" y="1695450"/>
            <a:ext cx="896937" cy="1074738"/>
            <a:chOff x="9360" y="6480"/>
            <a:chExt cx="900" cy="1080"/>
          </a:xfrm>
        </p:grpSpPr>
        <p:sp>
          <p:nvSpPr>
            <p:cNvPr id="8308" name="Text Box 25"/>
            <p:cNvSpPr txBox="1">
              <a:spLocks noChangeArrowheads="1"/>
            </p:cNvSpPr>
            <p:nvPr/>
          </p:nvSpPr>
          <p:spPr bwMode="auto">
            <a:xfrm>
              <a:off x="9360" y="6840"/>
              <a:ext cx="540" cy="5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1300"/>
                <a:t>x</a:t>
              </a:r>
              <a:endParaRPr lang="en-US" sz="1300" b="0"/>
            </a:p>
          </p:txBody>
        </p:sp>
        <p:sp>
          <p:nvSpPr>
            <p:cNvPr id="8309" name="Text Box 26"/>
            <p:cNvSpPr txBox="1">
              <a:spLocks noChangeArrowheads="1"/>
            </p:cNvSpPr>
            <p:nvPr/>
          </p:nvSpPr>
          <p:spPr bwMode="auto">
            <a:xfrm>
              <a:off x="9720" y="6480"/>
              <a:ext cx="540" cy="5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1300"/>
                <a:t>x</a:t>
              </a:r>
              <a:endParaRPr lang="en-US" sz="1300" b="0"/>
            </a:p>
          </p:txBody>
        </p:sp>
        <p:sp>
          <p:nvSpPr>
            <p:cNvPr id="8310" name="Text Box 27"/>
            <p:cNvSpPr txBox="1">
              <a:spLocks noChangeArrowheads="1"/>
            </p:cNvSpPr>
            <p:nvPr/>
          </p:nvSpPr>
          <p:spPr bwMode="auto">
            <a:xfrm>
              <a:off x="9540" y="6480"/>
              <a:ext cx="540" cy="5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1300"/>
                <a:t>x</a:t>
              </a:r>
              <a:endParaRPr lang="en-US" sz="1300" b="0"/>
            </a:p>
          </p:txBody>
        </p:sp>
        <p:sp>
          <p:nvSpPr>
            <p:cNvPr id="8311" name="Text Box 28"/>
            <p:cNvSpPr txBox="1">
              <a:spLocks noChangeArrowheads="1"/>
            </p:cNvSpPr>
            <p:nvPr/>
          </p:nvSpPr>
          <p:spPr bwMode="auto">
            <a:xfrm>
              <a:off x="9360" y="6660"/>
              <a:ext cx="540" cy="5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1300"/>
                <a:t>x</a:t>
              </a:r>
              <a:endParaRPr lang="en-US" sz="1300" b="0"/>
            </a:p>
          </p:txBody>
        </p:sp>
        <p:sp>
          <p:nvSpPr>
            <p:cNvPr id="8312" name="Text Box 29"/>
            <p:cNvSpPr txBox="1">
              <a:spLocks noChangeArrowheads="1"/>
            </p:cNvSpPr>
            <p:nvPr/>
          </p:nvSpPr>
          <p:spPr bwMode="auto">
            <a:xfrm>
              <a:off x="9540" y="7020"/>
              <a:ext cx="540" cy="5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1300"/>
                <a:t>x</a:t>
              </a:r>
              <a:endParaRPr lang="en-US" sz="1300" b="0"/>
            </a:p>
          </p:txBody>
        </p:sp>
        <p:sp>
          <p:nvSpPr>
            <p:cNvPr id="8313" name="Text Box 30"/>
            <p:cNvSpPr txBox="1">
              <a:spLocks noChangeArrowheads="1"/>
            </p:cNvSpPr>
            <p:nvPr/>
          </p:nvSpPr>
          <p:spPr bwMode="auto">
            <a:xfrm>
              <a:off x="9720" y="7020"/>
              <a:ext cx="540" cy="5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1300"/>
                <a:t>x</a:t>
              </a:r>
              <a:endParaRPr lang="en-US" sz="1300" b="0"/>
            </a:p>
          </p:txBody>
        </p:sp>
        <p:sp>
          <p:nvSpPr>
            <p:cNvPr id="8314" name="Text Box 31"/>
            <p:cNvSpPr txBox="1">
              <a:spLocks noChangeArrowheads="1"/>
            </p:cNvSpPr>
            <p:nvPr/>
          </p:nvSpPr>
          <p:spPr bwMode="auto">
            <a:xfrm>
              <a:off x="9540" y="6660"/>
              <a:ext cx="720" cy="7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1600" b="0"/>
                <a:t> </a:t>
              </a:r>
              <a:r>
                <a:rPr lang="en-US" sz="2800" b="0">
                  <a:latin typeface="Times New Roman" pitchFamily="18" charset="0"/>
                </a:rPr>
                <a:t>I</a:t>
              </a:r>
            </a:p>
          </p:txBody>
        </p:sp>
        <p:sp>
          <p:nvSpPr>
            <p:cNvPr id="8315" name="Text Box 32"/>
            <p:cNvSpPr txBox="1">
              <a:spLocks noChangeArrowheads="1"/>
            </p:cNvSpPr>
            <p:nvPr/>
          </p:nvSpPr>
          <p:spPr bwMode="auto">
            <a:xfrm>
              <a:off x="9720" y="6660"/>
              <a:ext cx="540" cy="5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1300"/>
                <a:t>   x</a:t>
              </a:r>
              <a:endParaRPr lang="en-US" sz="1300" b="0"/>
            </a:p>
          </p:txBody>
        </p:sp>
      </p:grpSp>
      <p:grpSp>
        <p:nvGrpSpPr>
          <p:cNvPr id="5" name="Group 39"/>
          <p:cNvGrpSpPr>
            <a:grpSpLocks/>
          </p:cNvGrpSpPr>
          <p:nvPr/>
        </p:nvGrpSpPr>
        <p:grpSpPr bwMode="auto">
          <a:xfrm>
            <a:off x="1833563" y="2498725"/>
            <a:ext cx="896937" cy="1074738"/>
            <a:chOff x="5400" y="6480"/>
            <a:chExt cx="900" cy="1080"/>
          </a:xfrm>
        </p:grpSpPr>
        <p:sp>
          <p:nvSpPr>
            <p:cNvPr id="8300" name="Text Box 40"/>
            <p:cNvSpPr txBox="1">
              <a:spLocks noChangeArrowheads="1"/>
            </p:cNvSpPr>
            <p:nvPr/>
          </p:nvSpPr>
          <p:spPr bwMode="auto">
            <a:xfrm>
              <a:off x="5400" y="6840"/>
              <a:ext cx="540" cy="5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1300"/>
                <a:t>x</a:t>
              </a:r>
              <a:endParaRPr lang="en-US" sz="1300" b="0"/>
            </a:p>
          </p:txBody>
        </p:sp>
        <p:sp>
          <p:nvSpPr>
            <p:cNvPr id="8301" name="Text Box 41"/>
            <p:cNvSpPr txBox="1">
              <a:spLocks noChangeArrowheads="1"/>
            </p:cNvSpPr>
            <p:nvPr/>
          </p:nvSpPr>
          <p:spPr bwMode="auto">
            <a:xfrm>
              <a:off x="5760" y="6480"/>
              <a:ext cx="540" cy="5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1300"/>
                <a:t>x</a:t>
              </a:r>
              <a:endParaRPr lang="en-US" sz="1300" b="0"/>
            </a:p>
          </p:txBody>
        </p:sp>
        <p:sp>
          <p:nvSpPr>
            <p:cNvPr id="8302" name="Text Box 42"/>
            <p:cNvSpPr txBox="1">
              <a:spLocks noChangeArrowheads="1"/>
            </p:cNvSpPr>
            <p:nvPr/>
          </p:nvSpPr>
          <p:spPr bwMode="auto">
            <a:xfrm>
              <a:off x="5580" y="6480"/>
              <a:ext cx="540" cy="5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1300"/>
                <a:t>x</a:t>
              </a:r>
              <a:endParaRPr lang="en-US" sz="1300" b="0"/>
            </a:p>
          </p:txBody>
        </p:sp>
        <p:sp>
          <p:nvSpPr>
            <p:cNvPr id="8303" name="Text Box 43"/>
            <p:cNvSpPr txBox="1">
              <a:spLocks noChangeArrowheads="1"/>
            </p:cNvSpPr>
            <p:nvPr/>
          </p:nvSpPr>
          <p:spPr bwMode="auto">
            <a:xfrm>
              <a:off x="5400" y="6660"/>
              <a:ext cx="540" cy="5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1300"/>
                <a:t>x</a:t>
              </a:r>
              <a:endParaRPr lang="en-US" sz="1300" b="0"/>
            </a:p>
          </p:txBody>
        </p:sp>
        <p:sp>
          <p:nvSpPr>
            <p:cNvPr id="8304" name="Text Box 44"/>
            <p:cNvSpPr txBox="1">
              <a:spLocks noChangeArrowheads="1"/>
            </p:cNvSpPr>
            <p:nvPr/>
          </p:nvSpPr>
          <p:spPr bwMode="auto">
            <a:xfrm>
              <a:off x="5580" y="7020"/>
              <a:ext cx="540" cy="5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1300"/>
                <a:t>x</a:t>
              </a:r>
              <a:endParaRPr lang="en-US" sz="1300" b="0"/>
            </a:p>
          </p:txBody>
        </p:sp>
        <p:sp>
          <p:nvSpPr>
            <p:cNvPr id="8305" name="Text Box 45"/>
            <p:cNvSpPr txBox="1">
              <a:spLocks noChangeArrowheads="1"/>
            </p:cNvSpPr>
            <p:nvPr/>
          </p:nvSpPr>
          <p:spPr bwMode="auto">
            <a:xfrm>
              <a:off x="5760" y="7020"/>
              <a:ext cx="540" cy="5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1300"/>
                <a:t>x</a:t>
              </a:r>
              <a:endParaRPr lang="en-US" sz="1300" b="0"/>
            </a:p>
          </p:txBody>
        </p:sp>
        <p:sp>
          <p:nvSpPr>
            <p:cNvPr id="8306" name="Text Box 46"/>
            <p:cNvSpPr txBox="1">
              <a:spLocks noChangeArrowheads="1"/>
            </p:cNvSpPr>
            <p:nvPr/>
          </p:nvSpPr>
          <p:spPr bwMode="auto">
            <a:xfrm>
              <a:off x="5580" y="6660"/>
              <a:ext cx="720" cy="7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1600" b="0"/>
                <a:t> </a:t>
              </a:r>
              <a:r>
                <a:rPr lang="en-US" sz="2800" b="0">
                  <a:latin typeface="Times New Roman" pitchFamily="18" charset="0"/>
                </a:rPr>
                <a:t>I</a:t>
              </a:r>
            </a:p>
          </p:txBody>
        </p:sp>
        <p:sp>
          <p:nvSpPr>
            <p:cNvPr id="8307" name="Text Box 47"/>
            <p:cNvSpPr txBox="1">
              <a:spLocks noChangeArrowheads="1"/>
            </p:cNvSpPr>
            <p:nvPr/>
          </p:nvSpPr>
          <p:spPr bwMode="auto">
            <a:xfrm>
              <a:off x="5760" y="6840"/>
              <a:ext cx="540" cy="5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1300"/>
                <a:t>   x</a:t>
              </a:r>
              <a:endParaRPr lang="en-US" sz="1300" b="0"/>
            </a:p>
          </p:txBody>
        </p:sp>
      </p:grpSp>
      <p:grpSp>
        <p:nvGrpSpPr>
          <p:cNvPr id="6" name="Group 57"/>
          <p:cNvGrpSpPr>
            <a:grpSpLocks/>
          </p:cNvGrpSpPr>
          <p:nvPr/>
        </p:nvGrpSpPr>
        <p:grpSpPr bwMode="auto">
          <a:xfrm>
            <a:off x="2908300" y="2498725"/>
            <a:ext cx="896938" cy="1074738"/>
            <a:chOff x="7740" y="6300"/>
            <a:chExt cx="900" cy="1080"/>
          </a:xfrm>
        </p:grpSpPr>
        <p:sp>
          <p:nvSpPr>
            <p:cNvPr id="8292" name="Text Box 58"/>
            <p:cNvSpPr txBox="1">
              <a:spLocks noChangeArrowheads="1"/>
            </p:cNvSpPr>
            <p:nvPr/>
          </p:nvSpPr>
          <p:spPr bwMode="auto">
            <a:xfrm>
              <a:off x="7740" y="6480"/>
              <a:ext cx="540" cy="5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1300"/>
                <a:t>x</a:t>
              </a:r>
              <a:endParaRPr lang="en-US" sz="1300" b="0"/>
            </a:p>
          </p:txBody>
        </p:sp>
        <p:sp>
          <p:nvSpPr>
            <p:cNvPr id="8293" name="Text Box 59"/>
            <p:cNvSpPr txBox="1">
              <a:spLocks noChangeArrowheads="1"/>
            </p:cNvSpPr>
            <p:nvPr/>
          </p:nvSpPr>
          <p:spPr bwMode="auto">
            <a:xfrm>
              <a:off x="8100" y="6300"/>
              <a:ext cx="540" cy="5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1300"/>
                <a:t>x</a:t>
              </a:r>
              <a:endParaRPr lang="en-US" sz="1300" b="0"/>
            </a:p>
          </p:txBody>
        </p:sp>
        <p:sp>
          <p:nvSpPr>
            <p:cNvPr id="8294" name="Text Box 60"/>
            <p:cNvSpPr txBox="1">
              <a:spLocks noChangeArrowheads="1"/>
            </p:cNvSpPr>
            <p:nvPr/>
          </p:nvSpPr>
          <p:spPr bwMode="auto">
            <a:xfrm>
              <a:off x="7920" y="6300"/>
              <a:ext cx="540" cy="5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1300"/>
                <a:t>x</a:t>
              </a:r>
              <a:endParaRPr lang="en-US" sz="1300" b="0"/>
            </a:p>
          </p:txBody>
        </p:sp>
        <p:sp>
          <p:nvSpPr>
            <p:cNvPr id="8295" name="Text Box 61"/>
            <p:cNvSpPr txBox="1">
              <a:spLocks noChangeArrowheads="1"/>
            </p:cNvSpPr>
            <p:nvPr/>
          </p:nvSpPr>
          <p:spPr bwMode="auto">
            <a:xfrm>
              <a:off x="7920" y="6840"/>
              <a:ext cx="540" cy="5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1300"/>
                <a:t>x</a:t>
              </a:r>
              <a:endParaRPr lang="en-US" sz="1300" b="0"/>
            </a:p>
          </p:txBody>
        </p:sp>
        <p:sp>
          <p:nvSpPr>
            <p:cNvPr id="8296" name="Text Box 62"/>
            <p:cNvSpPr txBox="1">
              <a:spLocks noChangeArrowheads="1"/>
            </p:cNvSpPr>
            <p:nvPr/>
          </p:nvSpPr>
          <p:spPr bwMode="auto">
            <a:xfrm>
              <a:off x="8100" y="6840"/>
              <a:ext cx="540" cy="5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1300"/>
                <a:t>x</a:t>
              </a:r>
              <a:endParaRPr lang="en-US" sz="1300" b="0"/>
            </a:p>
          </p:txBody>
        </p:sp>
        <p:sp>
          <p:nvSpPr>
            <p:cNvPr id="8297" name="Text Box 63"/>
            <p:cNvSpPr txBox="1">
              <a:spLocks noChangeArrowheads="1"/>
            </p:cNvSpPr>
            <p:nvPr/>
          </p:nvSpPr>
          <p:spPr bwMode="auto">
            <a:xfrm>
              <a:off x="7920" y="6480"/>
              <a:ext cx="720" cy="7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1600" b="0"/>
                <a:t> </a:t>
              </a:r>
              <a:r>
                <a:rPr lang="en-US" sz="2800" b="0">
                  <a:latin typeface="Times New Roman" pitchFamily="18" charset="0"/>
                </a:rPr>
                <a:t>I</a:t>
              </a:r>
            </a:p>
          </p:txBody>
        </p:sp>
        <p:sp>
          <p:nvSpPr>
            <p:cNvPr id="8298" name="Text Box 64"/>
            <p:cNvSpPr txBox="1">
              <a:spLocks noChangeArrowheads="1"/>
            </p:cNvSpPr>
            <p:nvPr/>
          </p:nvSpPr>
          <p:spPr bwMode="auto">
            <a:xfrm>
              <a:off x="8100" y="6480"/>
              <a:ext cx="540" cy="5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1300"/>
                <a:t>   x</a:t>
              </a:r>
              <a:endParaRPr lang="en-US" sz="1300" b="0"/>
            </a:p>
          </p:txBody>
        </p:sp>
        <p:sp>
          <p:nvSpPr>
            <p:cNvPr id="8299" name="Text Box 65"/>
            <p:cNvSpPr txBox="1">
              <a:spLocks noChangeArrowheads="1"/>
            </p:cNvSpPr>
            <p:nvPr/>
          </p:nvSpPr>
          <p:spPr bwMode="auto">
            <a:xfrm>
              <a:off x="8100" y="6720"/>
              <a:ext cx="540" cy="5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1300"/>
                <a:t>   x</a:t>
              </a:r>
              <a:endParaRPr lang="en-US" sz="1300" b="0"/>
            </a:p>
          </p:txBody>
        </p:sp>
      </p:grpSp>
      <p:grpSp>
        <p:nvGrpSpPr>
          <p:cNvPr id="7" name="Group 66"/>
          <p:cNvGrpSpPr>
            <a:grpSpLocks/>
          </p:cNvGrpSpPr>
          <p:nvPr/>
        </p:nvGrpSpPr>
        <p:grpSpPr bwMode="auto">
          <a:xfrm>
            <a:off x="4529138" y="992188"/>
            <a:ext cx="896937" cy="1074737"/>
            <a:chOff x="9360" y="6480"/>
            <a:chExt cx="900" cy="1080"/>
          </a:xfrm>
        </p:grpSpPr>
        <p:sp>
          <p:nvSpPr>
            <p:cNvPr id="8284" name="Text Box 67"/>
            <p:cNvSpPr txBox="1">
              <a:spLocks noChangeArrowheads="1"/>
            </p:cNvSpPr>
            <p:nvPr/>
          </p:nvSpPr>
          <p:spPr bwMode="auto">
            <a:xfrm>
              <a:off x="9360" y="6840"/>
              <a:ext cx="540" cy="5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1300"/>
                <a:t>x</a:t>
              </a:r>
              <a:endParaRPr lang="en-US" sz="1300" b="0"/>
            </a:p>
          </p:txBody>
        </p:sp>
        <p:sp>
          <p:nvSpPr>
            <p:cNvPr id="8285" name="Text Box 68"/>
            <p:cNvSpPr txBox="1">
              <a:spLocks noChangeArrowheads="1"/>
            </p:cNvSpPr>
            <p:nvPr/>
          </p:nvSpPr>
          <p:spPr bwMode="auto">
            <a:xfrm>
              <a:off x="9720" y="6480"/>
              <a:ext cx="540" cy="5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1300"/>
                <a:t>x</a:t>
              </a:r>
              <a:endParaRPr lang="en-US" sz="1300" b="0"/>
            </a:p>
          </p:txBody>
        </p:sp>
        <p:sp>
          <p:nvSpPr>
            <p:cNvPr id="8286" name="Text Box 69"/>
            <p:cNvSpPr txBox="1">
              <a:spLocks noChangeArrowheads="1"/>
            </p:cNvSpPr>
            <p:nvPr/>
          </p:nvSpPr>
          <p:spPr bwMode="auto">
            <a:xfrm>
              <a:off x="9540" y="6480"/>
              <a:ext cx="540" cy="5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1300"/>
                <a:t>x</a:t>
              </a:r>
              <a:endParaRPr lang="en-US" sz="1300" b="0"/>
            </a:p>
          </p:txBody>
        </p:sp>
        <p:sp>
          <p:nvSpPr>
            <p:cNvPr id="8287" name="Text Box 70"/>
            <p:cNvSpPr txBox="1">
              <a:spLocks noChangeArrowheads="1"/>
            </p:cNvSpPr>
            <p:nvPr/>
          </p:nvSpPr>
          <p:spPr bwMode="auto">
            <a:xfrm>
              <a:off x="9360" y="6660"/>
              <a:ext cx="540" cy="5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1300"/>
                <a:t>x</a:t>
              </a:r>
              <a:endParaRPr lang="en-US" sz="1300" b="0"/>
            </a:p>
          </p:txBody>
        </p:sp>
        <p:sp>
          <p:nvSpPr>
            <p:cNvPr id="8288" name="Text Box 71"/>
            <p:cNvSpPr txBox="1">
              <a:spLocks noChangeArrowheads="1"/>
            </p:cNvSpPr>
            <p:nvPr/>
          </p:nvSpPr>
          <p:spPr bwMode="auto">
            <a:xfrm>
              <a:off x="9540" y="7020"/>
              <a:ext cx="540" cy="5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1300"/>
                <a:t>x</a:t>
              </a:r>
              <a:endParaRPr lang="en-US" sz="1300" b="0"/>
            </a:p>
          </p:txBody>
        </p:sp>
        <p:sp>
          <p:nvSpPr>
            <p:cNvPr id="8289" name="Text Box 72"/>
            <p:cNvSpPr txBox="1">
              <a:spLocks noChangeArrowheads="1"/>
            </p:cNvSpPr>
            <p:nvPr/>
          </p:nvSpPr>
          <p:spPr bwMode="auto">
            <a:xfrm>
              <a:off x="9720" y="7020"/>
              <a:ext cx="540" cy="5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1300"/>
                <a:t>x</a:t>
              </a:r>
              <a:endParaRPr lang="en-US" sz="1300" b="0"/>
            </a:p>
          </p:txBody>
        </p:sp>
        <p:sp>
          <p:nvSpPr>
            <p:cNvPr id="8290" name="Text Box 73"/>
            <p:cNvSpPr txBox="1">
              <a:spLocks noChangeArrowheads="1"/>
            </p:cNvSpPr>
            <p:nvPr/>
          </p:nvSpPr>
          <p:spPr bwMode="auto">
            <a:xfrm>
              <a:off x="9540" y="6660"/>
              <a:ext cx="720" cy="7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1600" b="0"/>
                <a:t> </a:t>
              </a:r>
              <a:r>
                <a:rPr lang="en-US" sz="2800" b="0">
                  <a:latin typeface="Times New Roman" pitchFamily="18" charset="0"/>
                </a:rPr>
                <a:t>I</a:t>
              </a:r>
            </a:p>
          </p:txBody>
        </p:sp>
        <p:sp>
          <p:nvSpPr>
            <p:cNvPr id="8291" name="Text Box 74"/>
            <p:cNvSpPr txBox="1">
              <a:spLocks noChangeArrowheads="1"/>
            </p:cNvSpPr>
            <p:nvPr/>
          </p:nvSpPr>
          <p:spPr bwMode="auto">
            <a:xfrm>
              <a:off x="9720" y="6660"/>
              <a:ext cx="540" cy="5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1300"/>
                <a:t>   x</a:t>
              </a:r>
              <a:endParaRPr lang="en-US" sz="1300" b="0"/>
            </a:p>
          </p:txBody>
        </p:sp>
      </p:grpSp>
      <p:grpSp>
        <p:nvGrpSpPr>
          <p:cNvPr id="8" name="Group 75"/>
          <p:cNvGrpSpPr>
            <a:grpSpLocks/>
          </p:cNvGrpSpPr>
          <p:nvPr/>
        </p:nvGrpSpPr>
        <p:grpSpPr bwMode="auto">
          <a:xfrm>
            <a:off x="3033713" y="1211263"/>
            <a:ext cx="896937" cy="1074737"/>
            <a:chOff x="9360" y="6480"/>
            <a:chExt cx="900" cy="1080"/>
          </a:xfrm>
        </p:grpSpPr>
        <p:sp>
          <p:nvSpPr>
            <p:cNvPr id="8276" name="Text Box 76"/>
            <p:cNvSpPr txBox="1">
              <a:spLocks noChangeArrowheads="1"/>
            </p:cNvSpPr>
            <p:nvPr/>
          </p:nvSpPr>
          <p:spPr bwMode="auto">
            <a:xfrm>
              <a:off x="9360" y="6840"/>
              <a:ext cx="540" cy="5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1300"/>
                <a:t>x</a:t>
              </a:r>
              <a:endParaRPr lang="en-US" sz="1300" b="0"/>
            </a:p>
          </p:txBody>
        </p:sp>
        <p:sp>
          <p:nvSpPr>
            <p:cNvPr id="8277" name="Text Box 77"/>
            <p:cNvSpPr txBox="1">
              <a:spLocks noChangeArrowheads="1"/>
            </p:cNvSpPr>
            <p:nvPr/>
          </p:nvSpPr>
          <p:spPr bwMode="auto">
            <a:xfrm>
              <a:off x="9720" y="6480"/>
              <a:ext cx="540" cy="5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1300"/>
                <a:t>x</a:t>
              </a:r>
              <a:endParaRPr lang="en-US" sz="1300" b="0"/>
            </a:p>
          </p:txBody>
        </p:sp>
        <p:sp>
          <p:nvSpPr>
            <p:cNvPr id="8278" name="Text Box 78"/>
            <p:cNvSpPr txBox="1">
              <a:spLocks noChangeArrowheads="1"/>
            </p:cNvSpPr>
            <p:nvPr/>
          </p:nvSpPr>
          <p:spPr bwMode="auto">
            <a:xfrm>
              <a:off x="9540" y="6480"/>
              <a:ext cx="540" cy="5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1300"/>
                <a:t>x</a:t>
              </a:r>
              <a:endParaRPr lang="en-US" sz="1300" b="0"/>
            </a:p>
          </p:txBody>
        </p:sp>
        <p:sp>
          <p:nvSpPr>
            <p:cNvPr id="8279" name="Text Box 79"/>
            <p:cNvSpPr txBox="1">
              <a:spLocks noChangeArrowheads="1"/>
            </p:cNvSpPr>
            <p:nvPr/>
          </p:nvSpPr>
          <p:spPr bwMode="auto">
            <a:xfrm>
              <a:off x="9360" y="6660"/>
              <a:ext cx="540" cy="5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1300"/>
                <a:t>x</a:t>
              </a:r>
              <a:endParaRPr lang="en-US" sz="1300" b="0"/>
            </a:p>
          </p:txBody>
        </p:sp>
        <p:sp>
          <p:nvSpPr>
            <p:cNvPr id="8280" name="Text Box 80"/>
            <p:cNvSpPr txBox="1">
              <a:spLocks noChangeArrowheads="1"/>
            </p:cNvSpPr>
            <p:nvPr/>
          </p:nvSpPr>
          <p:spPr bwMode="auto">
            <a:xfrm>
              <a:off x="9540" y="7020"/>
              <a:ext cx="540" cy="5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1300"/>
                <a:t>x</a:t>
              </a:r>
              <a:endParaRPr lang="en-US" sz="1300" b="0"/>
            </a:p>
          </p:txBody>
        </p:sp>
        <p:sp>
          <p:nvSpPr>
            <p:cNvPr id="8281" name="Text Box 81"/>
            <p:cNvSpPr txBox="1">
              <a:spLocks noChangeArrowheads="1"/>
            </p:cNvSpPr>
            <p:nvPr/>
          </p:nvSpPr>
          <p:spPr bwMode="auto">
            <a:xfrm>
              <a:off x="9720" y="7020"/>
              <a:ext cx="540" cy="5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1300"/>
                <a:t>x</a:t>
              </a:r>
              <a:endParaRPr lang="en-US" sz="1300" b="0"/>
            </a:p>
          </p:txBody>
        </p:sp>
        <p:sp>
          <p:nvSpPr>
            <p:cNvPr id="8282" name="Text Box 82"/>
            <p:cNvSpPr txBox="1">
              <a:spLocks noChangeArrowheads="1"/>
            </p:cNvSpPr>
            <p:nvPr/>
          </p:nvSpPr>
          <p:spPr bwMode="auto">
            <a:xfrm>
              <a:off x="9540" y="6660"/>
              <a:ext cx="720" cy="7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1600" b="0">
                  <a:latin typeface="Times New Roman" pitchFamily="18" charset="0"/>
                </a:rPr>
                <a:t> </a:t>
              </a:r>
              <a:r>
                <a:rPr lang="en-US" sz="2800" b="0">
                  <a:latin typeface="Times New Roman" pitchFamily="18" charset="0"/>
                </a:rPr>
                <a:t>I</a:t>
              </a:r>
            </a:p>
          </p:txBody>
        </p:sp>
        <p:sp>
          <p:nvSpPr>
            <p:cNvPr id="8283" name="Text Box 83"/>
            <p:cNvSpPr txBox="1">
              <a:spLocks noChangeArrowheads="1"/>
            </p:cNvSpPr>
            <p:nvPr/>
          </p:nvSpPr>
          <p:spPr bwMode="auto">
            <a:xfrm>
              <a:off x="9720" y="6660"/>
              <a:ext cx="540" cy="5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1300"/>
                <a:t>   x</a:t>
              </a:r>
              <a:endParaRPr lang="en-US" sz="1300" b="0"/>
            </a:p>
          </p:txBody>
        </p:sp>
      </p:grpSp>
      <p:grpSp>
        <p:nvGrpSpPr>
          <p:cNvPr id="9" name="Group 120"/>
          <p:cNvGrpSpPr>
            <a:grpSpLocks/>
          </p:cNvGrpSpPr>
          <p:nvPr/>
        </p:nvGrpSpPr>
        <p:grpSpPr bwMode="auto">
          <a:xfrm>
            <a:off x="2357438" y="2768600"/>
            <a:ext cx="800100" cy="557213"/>
            <a:chOff x="3709" y="2518"/>
            <a:chExt cx="504" cy="351"/>
          </a:xfrm>
        </p:grpSpPr>
        <p:sp>
          <p:nvSpPr>
            <p:cNvPr id="8270" name="Rectangle 94"/>
            <p:cNvSpPr>
              <a:spLocks noChangeArrowheads="1"/>
            </p:cNvSpPr>
            <p:nvPr/>
          </p:nvSpPr>
          <p:spPr bwMode="auto">
            <a:xfrm>
              <a:off x="3727" y="2521"/>
              <a:ext cx="120" cy="21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71" name="Rectangle 96"/>
            <p:cNvSpPr>
              <a:spLocks noChangeArrowheads="1"/>
            </p:cNvSpPr>
            <p:nvPr/>
          </p:nvSpPr>
          <p:spPr bwMode="auto">
            <a:xfrm rot="-5400000">
              <a:off x="3904" y="2683"/>
              <a:ext cx="120" cy="21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72" name="Rectangle 97"/>
            <p:cNvSpPr>
              <a:spLocks noChangeArrowheads="1"/>
            </p:cNvSpPr>
            <p:nvPr/>
          </p:nvSpPr>
          <p:spPr bwMode="auto">
            <a:xfrm>
              <a:off x="4051" y="2518"/>
              <a:ext cx="120" cy="21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73" name="Line 98"/>
            <p:cNvSpPr>
              <a:spLocks noChangeShapeType="1"/>
            </p:cNvSpPr>
            <p:nvPr/>
          </p:nvSpPr>
          <p:spPr bwMode="auto">
            <a:xfrm>
              <a:off x="3709" y="2629"/>
              <a:ext cx="150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74" name="Line 99"/>
            <p:cNvSpPr>
              <a:spLocks noChangeShapeType="1"/>
            </p:cNvSpPr>
            <p:nvPr/>
          </p:nvSpPr>
          <p:spPr bwMode="auto">
            <a:xfrm>
              <a:off x="4063" y="2626"/>
              <a:ext cx="150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75" name="Line 101"/>
            <p:cNvSpPr>
              <a:spLocks noChangeShapeType="1"/>
            </p:cNvSpPr>
            <p:nvPr/>
          </p:nvSpPr>
          <p:spPr bwMode="auto">
            <a:xfrm rot="-5400000">
              <a:off x="3899" y="2805"/>
              <a:ext cx="129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0" name="Group 111"/>
          <p:cNvGrpSpPr>
            <a:grpSpLocks/>
          </p:cNvGrpSpPr>
          <p:nvPr/>
        </p:nvGrpSpPr>
        <p:grpSpPr bwMode="auto">
          <a:xfrm>
            <a:off x="1560513" y="1473200"/>
            <a:ext cx="896937" cy="1074738"/>
            <a:chOff x="9360" y="6480"/>
            <a:chExt cx="900" cy="1080"/>
          </a:xfrm>
        </p:grpSpPr>
        <p:sp>
          <p:nvSpPr>
            <p:cNvPr id="8262" name="Text Box 112"/>
            <p:cNvSpPr txBox="1">
              <a:spLocks noChangeArrowheads="1"/>
            </p:cNvSpPr>
            <p:nvPr/>
          </p:nvSpPr>
          <p:spPr bwMode="auto">
            <a:xfrm>
              <a:off x="9360" y="6840"/>
              <a:ext cx="540" cy="5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300"/>
            </a:p>
          </p:txBody>
        </p:sp>
        <p:sp>
          <p:nvSpPr>
            <p:cNvPr id="8263" name="Text Box 113"/>
            <p:cNvSpPr txBox="1">
              <a:spLocks noChangeArrowheads="1"/>
            </p:cNvSpPr>
            <p:nvPr/>
          </p:nvSpPr>
          <p:spPr bwMode="auto">
            <a:xfrm>
              <a:off x="9720" y="6480"/>
              <a:ext cx="540" cy="5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1300"/>
                <a:t>o</a:t>
              </a:r>
            </a:p>
          </p:txBody>
        </p:sp>
        <p:sp>
          <p:nvSpPr>
            <p:cNvPr id="8264" name="Text Box 114"/>
            <p:cNvSpPr txBox="1">
              <a:spLocks noChangeArrowheads="1"/>
            </p:cNvSpPr>
            <p:nvPr/>
          </p:nvSpPr>
          <p:spPr bwMode="auto">
            <a:xfrm>
              <a:off x="9540" y="6480"/>
              <a:ext cx="540" cy="5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1300"/>
                <a:t>o</a:t>
              </a:r>
              <a:endParaRPr lang="en-US" sz="1300" b="0"/>
            </a:p>
          </p:txBody>
        </p:sp>
        <p:sp>
          <p:nvSpPr>
            <p:cNvPr id="8265" name="Text Box 115"/>
            <p:cNvSpPr txBox="1">
              <a:spLocks noChangeArrowheads="1"/>
            </p:cNvSpPr>
            <p:nvPr/>
          </p:nvSpPr>
          <p:spPr bwMode="auto">
            <a:xfrm>
              <a:off x="9360" y="6660"/>
              <a:ext cx="540" cy="5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1300"/>
                <a:t>o</a:t>
              </a:r>
            </a:p>
          </p:txBody>
        </p:sp>
        <p:sp>
          <p:nvSpPr>
            <p:cNvPr id="8266" name="Text Box 116"/>
            <p:cNvSpPr txBox="1">
              <a:spLocks noChangeArrowheads="1"/>
            </p:cNvSpPr>
            <p:nvPr/>
          </p:nvSpPr>
          <p:spPr bwMode="auto">
            <a:xfrm>
              <a:off x="9540" y="7020"/>
              <a:ext cx="540" cy="5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1300"/>
                <a:t>o</a:t>
              </a:r>
            </a:p>
          </p:txBody>
        </p:sp>
        <p:sp>
          <p:nvSpPr>
            <p:cNvPr id="8267" name="Text Box 117"/>
            <p:cNvSpPr txBox="1">
              <a:spLocks noChangeArrowheads="1"/>
            </p:cNvSpPr>
            <p:nvPr/>
          </p:nvSpPr>
          <p:spPr bwMode="auto">
            <a:xfrm>
              <a:off x="9720" y="7020"/>
              <a:ext cx="540" cy="5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300" b="0"/>
            </a:p>
          </p:txBody>
        </p:sp>
        <p:sp>
          <p:nvSpPr>
            <p:cNvPr id="8268" name="Text Box 118"/>
            <p:cNvSpPr txBox="1">
              <a:spLocks noChangeArrowheads="1"/>
            </p:cNvSpPr>
            <p:nvPr/>
          </p:nvSpPr>
          <p:spPr bwMode="auto">
            <a:xfrm>
              <a:off x="9540" y="6660"/>
              <a:ext cx="720" cy="7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2800" b="0"/>
                <a:t>N</a:t>
              </a:r>
              <a:r>
                <a:rPr lang="en-US" sz="1600" b="0"/>
                <a:t> </a:t>
              </a:r>
              <a:r>
                <a:rPr lang="en-US" sz="1300"/>
                <a:t>o</a:t>
              </a:r>
            </a:p>
          </p:txBody>
        </p:sp>
        <p:sp>
          <p:nvSpPr>
            <p:cNvPr id="8269" name="Text Box 119"/>
            <p:cNvSpPr txBox="1">
              <a:spLocks noChangeArrowheads="1"/>
            </p:cNvSpPr>
            <p:nvPr/>
          </p:nvSpPr>
          <p:spPr bwMode="auto">
            <a:xfrm>
              <a:off x="9720" y="6660"/>
              <a:ext cx="540" cy="5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1300"/>
                <a:t>   </a:t>
              </a:r>
              <a:endParaRPr lang="en-US" sz="1300" b="0"/>
            </a:p>
          </p:txBody>
        </p:sp>
      </p:grpSp>
      <p:grpSp>
        <p:nvGrpSpPr>
          <p:cNvPr id="11" name="Group 122"/>
          <p:cNvGrpSpPr>
            <a:grpSpLocks/>
          </p:cNvGrpSpPr>
          <p:nvPr/>
        </p:nvGrpSpPr>
        <p:grpSpPr bwMode="auto">
          <a:xfrm>
            <a:off x="744538" y="4883150"/>
            <a:ext cx="788987" cy="946150"/>
            <a:chOff x="2340" y="6660"/>
            <a:chExt cx="900" cy="1080"/>
          </a:xfrm>
        </p:grpSpPr>
        <p:sp>
          <p:nvSpPr>
            <p:cNvPr id="8257" name="Text Box 123"/>
            <p:cNvSpPr txBox="1">
              <a:spLocks noChangeArrowheads="1"/>
            </p:cNvSpPr>
            <p:nvPr/>
          </p:nvSpPr>
          <p:spPr bwMode="auto">
            <a:xfrm>
              <a:off x="2700" y="6660"/>
              <a:ext cx="540" cy="5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1300"/>
                <a:t>o</a:t>
              </a:r>
              <a:endParaRPr lang="en-US" sz="1300" b="0"/>
            </a:p>
          </p:txBody>
        </p:sp>
        <p:sp>
          <p:nvSpPr>
            <p:cNvPr id="8258" name="Text Box 124"/>
            <p:cNvSpPr txBox="1">
              <a:spLocks noChangeArrowheads="1"/>
            </p:cNvSpPr>
            <p:nvPr/>
          </p:nvSpPr>
          <p:spPr bwMode="auto">
            <a:xfrm>
              <a:off x="2520" y="6840"/>
              <a:ext cx="540" cy="7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2800" b="0"/>
                <a:t>C</a:t>
              </a:r>
            </a:p>
          </p:txBody>
        </p:sp>
        <p:sp>
          <p:nvSpPr>
            <p:cNvPr id="8259" name="Text Box 125"/>
            <p:cNvSpPr txBox="1">
              <a:spLocks noChangeArrowheads="1"/>
            </p:cNvSpPr>
            <p:nvPr/>
          </p:nvSpPr>
          <p:spPr bwMode="auto">
            <a:xfrm>
              <a:off x="2520" y="7200"/>
              <a:ext cx="540" cy="5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1300"/>
                <a:t>o</a:t>
              </a:r>
              <a:endParaRPr lang="en-US" sz="1300" b="0"/>
            </a:p>
          </p:txBody>
        </p:sp>
        <p:sp>
          <p:nvSpPr>
            <p:cNvPr id="8260" name="Text Box 126"/>
            <p:cNvSpPr txBox="1">
              <a:spLocks noChangeArrowheads="1"/>
            </p:cNvSpPr>
            <p:nvPr/>
          </p:nvSpPr>
          <p:spPr bwMode="auto">
            <a:xfrm>
              <a:off x="2340" y="6840"/>
              <a:ext cx="540" cy="5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1300"/>
                <a:t> o</a:t>
              </a:r>
              <a:endParaRPr lang="en-US" sz="1300" b="0"/>
            </a:p>
          </p:txBody>
        </p:sp>
        <p:sp>
          <p:nvSpPr>
            <p:cNvPr id="8261" name="Text Box 127"/>
            <p:cNvSpPr txBox="1">
              <a:spLocks noChangeArrowheads="1"/>
            </p:cNvSpPr>
            <p:nvPr/>
          </p:nvSpPr>
          <p:spPr bwMode="auto">
            <a:xfrm>
              <a:off x="2700" y="7020"/>
              <a:ext cx="540" cy="5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1300"/>
                <a:t>  o</a:t>
              </a:r>
              <a:endParaRPr lang="en-US" sz="1300" b="0"/>
            </a:p>
          </p:txBody>
        </p:sp>
      </p:grpSp>
      <p:grpSp>
        <p:nvGrpSpPr>
          <p:cNvPr id="12" name="Group 128"/>
          <p:cNvGrpSpPr>
            <a:grpSpLocks/>
          </p:cNvGrpSpPr>
          <p:nvPr/>
        </p:nvGrpSpPr>
        <p:grpSpPr bwMode="auto">
          <a:xfrm>
            <a:off x="2320925" y="4854575"/>
            <a:ext cx="1104900" cy="946150"/>
            <a:chOff x="3420" y="5940"/>
            <a:chExt cx="1260" cy="1080"/>
          </a:xfrm>
        </p:grpSpPr>
        <p:sp>
          <p:nvSpPr>
            <p:cNvPr id="8250" name="Text Box 129"/>
            <p:cNvSpPr txBox="1">
              <a:spLocks noChangeArrowheads="1"/>
            </p:cNvSpPr>
            <p:nvPr/>
          </p:nvSpPr>
          <p:spPr bwMode="auto">
            <a:xfrm>
              <a:off x="3420" y="6300"/>
              <a:ext cx="540" cy="5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1300"/>
                <a:t>x</a:t>
              </a:r>
              <a:endParaRPr lang="en-US" sz="1300" b="0"/>
            </a:p>
          </p:txBody>
        </p:sp>
        <p:sp>
          <p:nvSpPr>
            <p:cNvPr id="8251" name="Text Box 130"/>
            <p:cNvSpPr txBox="1">
              <a:spLocks noChangeArrowheads="1"/>
            </p:cNvSpPr>
            <p:nvPr/>
          </p:nvSpPr>
          <p:spPr bwMode="auto">
            <a:xfrm>
              <a:off x="3780" y="5940"/>
              <a:ext cx="540" cy="5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1300"/>
                <a:t>x</a:t>
              </a:r>
              <a:endParaRPr lang="en-US" sz="1300" b="0"/>
            </a:p>
          </p:txBody>
        </p:sp>
        <p:sp>
          <p:nvSpPr>
            <p:cNvPr id="8252" name="Text Box 131"/>
            <p:cNvSpPr txBox="1">
              <a:spLocks noChangeArrowheads="1"/>
            </p:cNvSpPr>
            <p:nvPr/>
          </p:nvSpPr>
          <p:spPr bwMode="auto">
            <a:xfrm>
              <a:off x="3600" y="5940"/>
              <a:ext cx="540" cy="5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1300"/>
                <a:t>x</a:t>
              </a:r>
              <a:endParaRPr lang="en-US" sz="1300" b="0"/>
            </a:p>
          </p:txBody>
        </p:sp>
        <p:sp>
          <p:nvSpPr>
            <p:cNvPr id="8253" name="Text Box 132"/>
            <p:cNvSpPr txBox="1">
              <a:spLocks noChangeArrowheads="1"/>
            </p:cNvSpPr>
            <p:nvPr/>
          </p:nvSpPr>
          <p:spPr bwMode="auto">
            <a:xfrm>
              <a:off x="3420" y="6120"/>
              <a:ext cx="540" cy="5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1300"/>
                <a:t>x</a:t>
              </a:r>
              <a:endParaRPr lang="en-US" sz="1300" b="0"/>
            </a:p>
          </p:txBody>
        </p:sp>
        <p:sp>
          <p:nvSpPr>
            <p:cNvPr id="8254" name="Text Box 133"/>
            <p:cNvSpPr txBox="1">
              <a:spLocks noChangeArrowheads="1"/>
            </p:cNvSpPr>
            <p:nvPr/>
          </p:nvSpPr>
          <p:spPr bwMode="auto">
            <a:xfrm>
              <a:off x="3780" y="6480"/>
              <a:ext cx="540" cy="5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1300"/>
                <a:t>x</a:t>
              </a:r>
              <a:endParaRPr lang="en-US" sz="1300" b="0"/>
            </a:p>
          </p:txBody>
        </p:sp>
        <p:sp>
          <p:nvSpPr>
            <p:cNvPr id="8255" name="Text Box 134"/>
            <p:cNvSpPr txBox="1">
              <a:spLocks noChangeArrowheads="1"/>
            </p:cNvSpPr>
            <p:nvPr/>
          </p:nvSpPr>
          <p:spPr bwMode="auto">
            <a:xfrm>
              <a:off x="3600" y="6120"/>
              <a:ext cx="720" cy="7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2800" b="0"/>
                <a:t>O</a:t>
              </a:r>
            </a:p>
          </p:txBody>
        </p:sp>
        <p:sp>
          <p:nvSpPr>
            <p:cNvPr id="8256" name="Text Box 135"/>
            <p:cNvSpPr txBox="1">
              <a:spLocks noChangeArrowheads="1"/>
            </p:cNvSpPr>
            <p:nvPr/>
          </p:nvSpPr>
          <p:spPr bwMode="auto">
            <a:xfrm>
              <a:off x="3780" y="6120"/>
              <a:ext cx="900" cy="5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1300"/>
                <a:t>    x</a:t>
              </a:r>
              <a:endParaRPr lang="en-US" sz="1300" b="0"/>
            </a:p>
          </p:txBody>
        </p:sp>
      </p:grpSp>
      <p:sp>
        <p:nvSpPr>
          <p:cNvPr id="53385" name="Freeform 137"/>
          <p:cNvSpPr>
            <a:spLocks/>
          </p:cNvSpPr>
          <p:nvPr/>
        </p:nvSpPr>
        <p:spPr bwMode="auto">
          <a:xfrm>
            <a:off x="4027488" y="5732463"/>
            <a:ext cx="439737" cy="0"/>
          </a:xfrm>
          <a:custGeom>
            <a:avLst/>
            <a:gdLst>
              <a:gd name="T0" fmla="*/ 501 w 501"/>
              <a:gd name="T1" fmla="*/ 0 h 1"/>
              <a:gd name="T2" fmla="*/ 0 w 501"/>
              <a:gd name="T3" fmla="*/ 0 h 1"/>
              <a:gd name="T4" fmla="*/ 0 60000 65536"/>
              <a:gd name="T5" fmla="*/ 0 60000 65536"/>
              <a:gd name="T6" fmla="*/ 0 w 501"/>
              <a:gd name="T7" fmla="*/ 0 h 1"/>
              <a:gd name="T8" fmla="*/ 501 w 501"/>
              <a:gd name="T9" fmla="*/ 0 h 1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501" h="1">
                <a:moveTo>
                  <a:pt x="501" y="0"/>
                </a:moveTo>
                <a:lnTo>
                  <a:pt x="0" y="0"/>
                </a:lnTo>
              </a:path>
            </a:pathLst>
          </a:cu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13" name="Group 177"/>
          <p:cNvGrpSpPr>
            <a:grpSpLocks/>
          </p:cNvGrpSpPr>
          <p:nvPr/>
        </p:nvGrpSpPr>
        <p:grpSpPr bwMode="auto">
          <a:xfrm>
            <a:off x="5016500" y="5086350"/>
            <a:ext cx="1103313" cy="946150"/>
            <a:chOff x="3070" y="2799"/>
            <a:chExt cx="695" cy="596"/>
          </a:xfrm>
        </p:grpSpPr>
        <p:sp>
          <p:nvSpPr>
            <p:cNvPr id="8243" name="Text Box 138"/>
            <p:cNvSpPr txBox="1">
              <a:spLocks noChangeArrowheads="1"/>
            </p:cNvSpPr>
            <p:nvPr/>
          </p:nvSpPr>
          <p:spPr bwMode="auto">
            <a:xfrm>
              <a:off x="3368" y="2998"/>
              <a:ext cx="298" cy="2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800"/>
                <a:t> </a:t>
              </a:r>
              <a:r>
                <a:rPr lang="en-US" sz="1300"/>
                <a:t>x</a:t>
              </a:r>
              <a:endParaRPr lang="en-US" sz="1300" b="0"/>
            </a:p>
          </p:txBody>
        </p:sp>
        <p:sp>
          <p:nvSpPr>
            <p:cNvPr id="8244" name="Text Box 139"/>
            <p:cNvSpPr txBox="1">
              <a:spLocks noChangeArrowheads="1"/>
            </p:cNvSpPr>
            <p:nvPr/>
          </p:nvSpPr>
          <p:spPr bwMode="auto">
            <a:xfrm>
              <a:off x="3268" y="2799"/>
              <a:ext cx="298" cy="2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1300"/>
                <a:t>x</a:t>
              </a:r>
              <a:endParaRPr lang="en-US" sz="1300" b="0"/>
            </a:p>
          </p:txBody>
        </p:sp>
        <p:sp>
          <p:nvSpPr>
            <p:cNvPr id="8245" name="Text Box 140"/>
            <p:cNvSpPr txBox="1">
              <a:spLocks noChangeArrowheads="1"/>
            </p:cNvSpPr>
            <p:nvPr/>
          </p:nvSpPr>
          <p:spPr bwMode="auto">
            <a:xfrm>
              <a:off x="3169" y="2799"/>
              <a:ext cx="298" cy="2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1300"/>
                <a:t>x</a:t>
              </a:r>
              <a:endParaRPr lang="en-US" sz="1300" b="0"/>
            </a:p>
          </p:txBody>
        </p:sp>
        <p:sp>
          <p:nvSpPr>
            <p:cNvPr id="8246" name="Text Box 141"/>
            <p:cNvSpPr txBox="1">
              <a:spLocks noChangeArrowheads="1"/>
            </p:cNvSpPr>
            <p:nvPr/>
          </p:nvSpPr>
          <p:spPr bwMode="auto">
            <a:xfrm>
              <a:off x="3070" y="2898"/>
              <a:ext cx="298" cy="2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1300"/>
                <a:t>x</a:t>
              </a:r>
              <a:endParaRPr lang="en-US" sz="1300" b="0"/>
            </a:p>
          </p:txBody>
        </p:sp>
        <p:sp>
          <p:nvSpPr>
            <p:cNvPr id="8247" name="Text Box 142"/>
            <p:cNvSpPr txBox="1">
              <a:spLocks noChangeArrowheads="1"/>
            </p:cNvSpPr>
            <p:nvPr/>
          </p:nvSpPr>
          <p:spPr bwMode="auto">
            <a:xfrm>
              <a:off x="3268" y="3097"/>
              <a:ext cx="298" cy="2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1300"/>
                <a:t>x</a:t>
              </a:r>
              <a:endParaRPr lang="en-US" sz="1300" b="0"/>
            </a:p>
          </p:txBody>
        </p:sp>
        <p:sp>
          <p:nvSpPr>
            <p:cNvPr id="8248" name="Text Box 143"/>
            <p:cNvSpPr txBox="1">
              <a:spLocks noChangeArrowheads="1"/>
            </p:cNvSpPr>
            <p:nvPr/>
          </p:nvSpPr>
          <p:spPr bwMode="auto">
            <a:xfrm>
              <a:off x="3169" y="2898"/>
              <a:ext cx="397" cy="3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2800" b="0"/>
                <a:t>O</a:t>
              </a:r>
            </a:p>
          </p:txBody>
        </p:sp>
        <p:sp>
          <p:nvSpPr>
            <p:cNvPr id="8249" name="Text Box 144"/>
            <p:cNvSpPr txBox="1">
              <a:spLocks noChangeArrowheads="1"/>
            </p:cNvSpPr>
            <p:nvPr/>
          </p:nvSpPr>
          <p:spPr bwMode="auto">
            <a:xfrm>
              <a:off x="3268" y="2898"/>
              <a:ext cx="497" cy="2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1300"/>
                <a:t>    x</a:t>
              </a:r>
              <a:endParaRPr lang="en-US" sz="1300" b="0"/>
            </a:p>
          </p:txBody>
        </p:sp>
      </p:grpSp>
      <p:grpSp>
        <p:nvGrpSpPr>
          <p:cNvPr id="14" name="Group 176"/>
          <p:cNvGrpSpPr>
            <a:grpSpLocks/>
          </p:cNvGrpSpPr>
          <p:nvPr/>
        </p:nvGrpSpPr>
        <p:grpSpPr bwMode="auto">
          <a:xfrm>
            <a:off x="3438525" y="5086350"/>
            <a:ext cx="788988" cy="946150"/>
            <a:chOff x="2076" y="2799"/>
            <a:chExt cx="497" cy="596"/>
          </a:xfrm>
        </p:grpSpPr>
        <p:sp>
          <p:nvSpPr>
            <p:cNvPr id="8236" name="Text Box 145"/>
            <p:cNvSpPr txBox="1">
              <a:spLocks noChangeArrowheads="1"/>
            </p:cNvSpPr>
            <p:nvPr/>
          </p:nvSpPr>
          <p:spPr bwMode="auto">
            <a:xfrm>
              <a:off x="2076" y="2998"/>
              <a:ext cx="298" cy="2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1300"/>
                <a:t>x</a:t>
              </a:r>
              <a:endParaRPr lang="en-US" sz="1300" b="0"/>
            </a:p>
          </p:txBody>
        </p:sp>
        <p:sp>
          <p:nvSpPr>
            <p:cNvPr id="8237" name="Text Box 146"/>
            <p:cNvSpPr txBox="1">
              <a:spLocks noChangeArrowheads="1"/>
            </p:cNvSpPr>
            <p:nvPr/>
          </p:nvSpPr>
          <p:spPr bwMode="auto">
            <a:xfrm>
              <a:off x="2275" y="2799"/>
              <a:ext cx="298" cy="2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1300"/>
                <a:t>x</a:t>
              </a:r>
              <a:endParaRPr lang="en-US" sz="1300" b="0"/>
            </a:p>
          </p:txBody>
        </p:sp>
        <p:sp>
          <p:nvSpPr>
            <p:cNvPr id="8238" name="Text Box 147"/>
            <p:cNvSpPr txBox="1">
              <a:spLocks noChangeArrowheads="1"/>
            </p:cNvSpPr>
            <p:nvPr/>
          </p:nvSpPr>
          <p:spPr bwMode="auto">
            <a:xfrm>
              <a:off x="2175" y="2799"/>
              <a:ext cx="298" cy="2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1300"/>
                <a:t>x</a:t>
              </a:r>
              <a:endParaRPr lang="en-US" sz="1300" b="0"/>
            </a:p>
          </p:txBody>
        </p:sp>
        <p:sp>
          <p:nvSpPr>
            <p:cNvPr id="8239" name="Text Box 148"/>
            <p:cNvSpPr txBox="1">
              <a:spLocks noChangeArrowheads="1"/>
            </p:cNvSpPr>
            <p:nvPr/>
          </p:nvSpPr>
          <p:spPr bwMode="auto">
            <a:xfrm>
              <a:off x="2076" y="2898"/>
              <a:ext cx="298" cy="2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1300"/>
                <a:t>x</a:t>
              </a:r>
              <a:endParaRPr lang="en-US" sz="1300" b="0"/>
            </a:p>
          </p:txBody>
        </p:sp>
        <p:sp>
          <p:nvSpPr>
            <p:cNvPr id="8240" name="Text Box 149"/>
            <p:cNvSpPr txBox="1">
              <a:spLocks noChangeArrowheads="1"/>
            </p:cNvSpPr>
            <p:nvPr/>
          </p:nvSpPr>
          <p:spPr bwMode="auto">
            <a:xfrm>
              <a:off x="2275" y="3097"/>
              <a:ext cx="298" cy="2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1300"/>
                <a:t>x</a:t>
              </a:r>
              <a:endParaRPr lang="en-US" sz="1300" b="0"/>
            </a:p>
          </p:txBody>
        </p:sp>
        <p:sp>
          <p:nvSpPr>
            <p:cNvPr id="8241" name="Text Box 150"/>
            <p:cNvSpPr txBox="1">
              <a:spLocks noChangeArrowheads="1"/>
            </p:cNvSpPr>
            <p:nvPr/>
          </p:nvSpPr>
          <p:spPr bwMode="auto">
            <a:xfrm>
              <a:off x="2159" y="2884"/>
              <a:ext cx="278" cy="2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2800" b="0"/>
                <a:t>O</a:t>
              </a:r>
            </a:p>
          </p:txBody>
        </p:sp>
        <p:sp>
          <p:nvSpPr>
            <p:cNvPr id="8242" name="Text Box 151"/>
            <p:cNvSpPr txBox="1">
              <a:spLocks noChangeArrowheads="1"/>
            </p:cNvSpPr>
            <p:nvPr/>
          </p:nvSpPr>
          <p:spPr bwMode="auto">
            <a:xfrm>
              <a:off x="2275" y="2898"/>
              <a:ext cx="298" cy="2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1300"/>
                <a:t>   x</a:t>
              </a:r>
              <a:endParaRPr lang="en-US" sz="1300" b="0"/>
            </a:p>
          </p:txBody>
        </p:sp>
      </p:grpSp>
      <p:grpSp>
        <p:nvGrpSpPr>
          <p:cNvPr id="15" name="Group 152"/>
          <p:cNvGrpSpPr>
            <a:grpSpLocks/>
          </p:cNvGrpSpPr>
          <p:nvPr/>
        </p:nvGrpSpPr>
        <p:grpSpPr bwMode="auto">
          <a:xfrm>
            <a:off x="4227513" y="5086350"/>
            <a:ext cx="788987" cy="946150"/>
            <a:chOff x="2340" y="6660"/>
            <a:chExt cx="900" cy="1080"/>
          </a:xfrm>
        </p:grpSpPr>
        <p:sp>
          <p:nvSpPr>
            <p:cNvPr id="8231" name="Text Box 153"/>
            <p:cNvSpPr txBox="1">
              <a:spLocks noChangeArrowheads="1"/>
            </p:cNvSpPr>
            <p:nvPr/>
          </p:nvSpPr>
          <p:spPr bwMode="auto">
            <a:xfrm>
              <a:off x="2700" y="6660"/>
              <a:ext cx="540" cy="5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1300"/>
                <a:t>o</a:t>
              </a:r>
              <a:endParaRPr lang="en-US" sz="1300" b="0"/>
            </a:p>
          </p:txBody>
        </p:sp>
        <p:sp>
          <p:nvSpPr>
            <p:cNvPr id="8232" name="Text Box 154"/>
            <p:cNvSpPr txBox="1">
              <a:spLocks noChangeArrowheads="1"/>
            </p:cNvSpPr>
            <p:nvPr/>
          </p:nvSpPr>
          <p:spPr bwMode="auto">
            <a:xfrm>
              <a:off x="2520" y="6840"/>
              <a:ext cx="540" cy="7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2800" b="0"/>
                <a:t>C</a:t>
              </a:r>
            </a:p>
          </p:txBody>
        </p:sp>
        <p:sp>
          <p:nvSpPr>
            <p:cNvPr id="8233" name="Text Box 155"/>
            <p:cNvSpPr txBox="1">
              <a:spLocks noChangeArrowheads="1"/>
            </p:cNvSpPr>
            <p:nvPr/>
          </p:nvSpPr>
          <p:spPr bwMode="auto">
            <a:xfrm>
              <a:off x="2520" y="7200"/>
              <a:ext cx="540" cy="5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1300"/>
                <a:t>o</a:t>
              </a:r>
              <a:endParaRPr lang="en-US" sz="1300" b="0"/>
            </a:p>
          </p:txBody>
        </p:sp>
        <p:sp>
          <p:nvSpPr>
            <p:cNvPr id="8234" name="Text Box 156"/>
            <p:cNvSpPr txBox="1">
              <a:spLocks noChangeArrowheads="1"/>
            </p:cNvSpPr>
            <p:nvPr/>
          </p:nvSpPr>
          <p:spPr bwMode="auto">
            <a:xfrm>
              <a:off x="2340" y="6840"/>
              <a:ext cx="540" cy="5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1300"/>
                <a:t> o</a:t>
              </a:r>
              <a:endParaRPr lang="en-US" sz="1300" b="0"/>
            </a:p>
          </p:txBody>
        </p:sp>
        <p:sp>
          <p:nvSpPr>
            <p:cNvPr id="8235" name="Text Box 157"/>
            <p:cNvSpPr txBox="1">
              <a:spLocks noChangeArrowheads="1"/>
            </p:cNvSpPr>
            <p:nvPr/>
          </p:nvSpPr>
          <p:spPr bwMode="auto">
            <a:xfrm>
              <a:off x="2700" y="7020"/>
              <a:ext cx="540" cy="5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1300"/>
                <a:t>  o</a:t>
              </a:r>
              <a:endParaRPr lang="en-US" sz="1300" b="0"/>
            </a:p>
          </p:txBody>
        </p:sp>
      </p:grpSp>
      <p:sp>
        <p:nvSpPr>
          <p:cNvPr id="53406" name="Freeform 158"/>
          <p:cNvSpPr>
            <a:spLocks/>
          </p:cNvSpPr>
          <p:nvPr/>
        </p:nvSpPr>
        <p:spPr bwMode="auto">
          <a:xfrm>
            <a:off x="4137025" y="5403850"/>
            <a:ext cx="187325" cy="9525"/>
          </a:xfrm>
          <a:custGeom>
            <a:avLst/>
            <a:gdLst>
              <a:gd name="T0" fmla="*/ 213 w 213"/>
              <a:gd name="T1" fmla="*/ 0 h 12"/>
              <a:gd name="T2" fmla="*/ 0 w 213"/>
              <a:gd name="T3" fmla="*/ 12 h 12"/>
              <a:gd name="T4" fmla="*/ 0 60000 65536"/>
              <a:gd name="T5" fmla="*/ 0 60000 65536"/>
              <a:gd name="T6" fmla="*/ 0 w 213"/>
              <a:gd name="T7" fmla="*/ 0 h 12"/>
              <a:gd name="T8" fmla="*/ 213 w 213"/>
              <a:gd name="T9" fmla="*/ 12 h 12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13" h="12">
                <a:moveTo>
                  <a:pt x="213" y="0"/>
                </a:moveTo>
                <a:lnTo>
                  <a:pt x="0" y="12"/>
                </a:lnTo>
              </a:path>
            </a:pathLst>
          </a:cu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3407" name="Freeform 159"/>
          <p:cNvSpPr>
            <a:spLocks/>
          </p:cNvSpPr>
          <p:nvPr/>
        </p:nvSpPr>
        <p:spPr bwMode="auto">
          <a:xfrm>
            <a:off x="4906963" y="5589588"/>
            <a:ext cx="492125" cy="120650"/>
          </a:xfrm>
          <a:custGeom>
            <a:avLst/>
            <a:gdLst>
              <a:gd name="T0" fmla="*/ 563 w 563"/>
              <a:gd name="T1" fmla="*/ 138 h 138"/>
              <a:gd name="T2" fmla="*/ 0 w 563"/>
              <a:gd name="T3" fmla="*/ 0 h 138"/>
              <a:gd name="T4" fmla="*/ 0 60000 65536"/>
              <a:gd name="T5" fmla="*/ 0 60000 65536"/>
              <a:gd name="T6" fmla="*/ 0 w 563"/>
              <a:gd name="T7" fmla="*/ 0 h 138"/>
              <a:gd name="T8" fmla="*/ 563 w 563"/>
              <a:gd name="T9" fmla="*/ 138 h 13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563" h="138">
                <a:moveTo>
                  <a:pt x="563" y="138"/>
                </a:moveTo>
                <a:lnTo>
                  <a:pt x="0" y="0"/>
                </a:lnTo>
              </a:path>
            </a:pathLst>
          </a:cu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3408" name="Freeform 160"/>
          <p:cNvSpPr>
            <a:spLocks/>
          </p:cNvSpPr>
          <p:nvPr/>
        </p:nvSpPr>
        <p:spPr bwMode="auto">
          <a:xfrm>
            <a:off x="4806950" y="5249863"/>
            <a:ext cx="296863" cy="120650"/>
          </a:xfrm>
          <a:custGeom>
            <a:avLst/>
            <a:gdLst>
              <a:gd name="T0" fmla="*/ 338 w 338"/>
              <a:gd name="T1" fmla="*/ 138 h 138"/>
              <a:gd name="T2" fmla="*/ 0 w 338"/>
              <a:gd name="T3" fmla="*/ 0 h 138"/>
              <a:gd name="T4" fmla="*/ 0 60000 65536"/>
              <a:gd name="T5" fmla="*/ 0 60000 65536"/>
              <a:gd name="T6" fmla="*/ 0 w 338"/>
              <a:gd name="T7" fmla="*/ 0 h 138"/>
              <a:gd name="T8" fmla="*/ 338 w 338"/>
              <a:gd name="T9" fmla="*/ 138 h 13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38" h="138">
                <a:moveTo>
                  <a:pt x="338" y="138"/>
                </a:moveTo>
                <a:lnTo>
                  <a:pt x="0" y="0"/>
                </a:lnTo>
              </a:path>
            </a:pathLst>
          </a:cu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16" name="Group 178"/>
          <p:cNvGrpSpPr>
            <a:grpSpLocks/>
          </p:cNvGrpSpPr>
          <p:nvPr/>
        </p:nvGrpSpPr>
        <p:grpSpPr bwMode="auto">
          <a:xfrm>
            <a:off x="6062663" y="5086350"/>
            <a:ext cx="2265362" cy="960438"/>
            <a:chOff x="3729" y="2799"/>
            <a:chExt cx="1427" cy="605"/>
          </a:xfrm>
        </p:grpSpPr>
        <p:sp>
          <p:nvSpPr>
            <p:cNvPr id="8226" name="Text Box 162"/>
            <p:cNvSpPr txBox="1">
              <a:spLocks noChangeArrowheads="1"/>
            </p:cNvSpPr>
            <p:nvPr/>
          </p:nvSpPr>
          <p:spPr bwMode="auto">
            <a:xfrm>
              <a:off x="3964" y="2898"/>
              <a:ext cx="1192" cy="3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2800" b="0"/>
                <a:t>O = C = O</a:t>
              </a:r>
            </a:p>
          </p:txBody>
        </p:sp>
        <p:sp>
          <p:nvSpPr>
            <p:cNvPr id="8227" name="Text Box 163"/>
            <p:cNvSpPr txBox="1">
              <a:spLocks noChangeArrowheads="1"/>
            </p:cNvSpPr>
            <p:nvPr/>
          </p:nvSpPr>
          <p:spPr bwMode="auto">
            <a:xfrm>
              <a:off x="4641" y="2799"/>
              <a:ext cx="497" cy="2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1300"/>
                <a:t>       x x</a:t>
              </a:r>
              <a:endParaRPr lang="en-US" sz="1300" b="0"/>
            </a:p>
          </p:txBody>
        </p:sp>
        <p:sp>
          <p:nvSpPr>
            <p:cNvPr id="8228" name="Text Box 164"/>
            <p:cNvSpPr txBox="1">
              <a:spLocks noChangeArrowheads="1"/>
            </p:cNvSpPr>
            <p:nvPr/>
          </p:nvSpPr>
          <p:spPr bwMode="auto">
            <a:xfrm>
              <a:off x="4641" y="3106"/>
              <a:ext cx="497" cy="2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1300"/>
                <a:t>       x x</a:t>
              </a:r>
              <a:endParaRPr lang="en-US" sz="1300" b="0"/>
            </a:p>
          </p:txBody>
        </p:sp>
        <p:sp>
          <p:nvSpPr>
            <p:cNvPr id="8229" name="Text Box 165"/>
            <p:cNvSpPr txBox="1">
              <a:spLocks noChangeArrowheads="1"/>
            </p:cNvSpPr>
            <p:nvPr/>
          </p:nvSpPr>
          <p:spPr bwMode="auto">
            <a:xfrm>
              <a:off x="3729" y="3106"/>
              <a:ext cx="696" cy="2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1300"/>
                <a:t>         x x</a:t>
              </a:r>
              <a:endParaRPr lang="en-US" sz="1300" b="0"/>
            </a:p>
          </p:txBody>
        </p:sp>
        <p:sp>
          <p:nvSpPr>
            <p:cNvPr id="8230" name="Text Box 166"/>
            <p:cNvSpPr txBox="1">
              <a:spLocks noChangeArrowheads="1"/>
            </p:cNvSpPr>
            <p:nvPr/>
          </p:nvSpPr>
          <p:spPr bwMode="auto">
            <a:xfrm>
              <a:off x="3738" y="2799"/>
              <a:ext cx="696" cy="2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1300"/>
                <a:t>         x x</a:t>
              </a:r>
              <a:endParaRPr lang="en-US" sz="1300" b="0"/>
            </a:p>
          </p:txBody>
        </p:sp>
      </p:grpSp>
      <p:sp>
        <p:nvSpPr>
          <p:cNvPr id="53415" name="Rectangle 167"/>
          <p:cNvSpPr>
            <a:spLocks noChangeArrowheads="1"/>
          </p:cNvSpPr>
          <p:nvPr/>
        </p:nvSpPr>
        <p:spPr bwMode="auto">
          <a:xfrm>
            <a:off x="6421438" y="5086350"/>
            <a:ext cx="1879600" cy="788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17" name="Group 168"/>
          <p:cNvGrpSpPr>
            <a:grpSpLocks/>
          </p:cNvGrpSpPr>
          <p:nvPr/>
        </p:nvGrpSpPr>
        <p:grpSpPr bwMode="auto">
          <a:xfrm>
            <a:off x="1573213" y="5427663"/>
            <a:ext cx="1104900" cy="946150"/>
            <a:chOff x="3420" y="5940"/>
            <a:chExt cx="1260" cy="1080"/>
          </a:xfrm>
        </p:grpSpPr>
        <p:sp>
          <p:nvSpPr>
            <p:cNvPr id="8219" name="Text Box 169"/>
            <p:cNvSpPr txBox="1">
              <a:spLocks noChangeArrowheads="1"/>
            </p:cNvSpPr>
            <p:nvPr/>
          </p:nvSpPr>
          <p:spPr bwMode="auto">
            <a:xfrm>
              <a:off x="3420" y="6300"/>
              <a:ext cx="540" cy="5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1300"/>
                <a:t>x</a:t>
              </a:r>
              <a:endParaRPr lang="en-US" sz="1300" b="0"/>
            </a:p>
          </p:txBody>
        </p:sp>
        <p:sp>
          <p:nvSpPr>
            <p:cNvPr id="8220" name="Text Box 170"/>
            <p:cNvSpPr txBox="1">
              <a:spLocks noChangeArrowheads="1"/>
            </p:cNvSpPr>
            <p:nvPr/>
          </p:nvSpPr>
          <p:spPr bwMode="auto">
            <a:xfrm>
              <a:off x="3780" y="5940"/>
              <a:ext cx="540" cy="5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1300"/>
                <a:t>x</a:t>
              </a:r>
              <a:endParaRPr lang="en-US" sz="1300" b="0"/>
            </a:p>
          </p:txBody>
        </p:sp>
        <p:sp>
          <p:nvSpPr>
            <p:cNvPr id="8221" name="Text Box 171"/>
            <p:cNvSpPr txBox="1">
              <a:spLocks noChangeArrowheads="1"/>
            </p:cNvSpPr>
            <p:nvPr/>
          </p:nvSpPr>
          <p:spPr bwMode="auto">
            <a:xfrm>
              <a:off x="3600" y="5940"/>
              <a:ext cx="540" cy="5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1300"/>
                <a:t>x</a:t>
              </a:r>
              <a:endParaRPr lang="en-US" sz="1300" b="0"/>
            </a:p>
          </p:txBody>
        </p:sp>
        <p:sp>
          <p:nvSpPr>
            <p:cNvPr id="8222" name="Text Box 172"/>
            <p:cNvSpPr txBox="1">
              <a:spLocks noChangeArrowheads="1"/>
            </p:cNvSpPr>
            <p:nvPr/>
          </p:nvSpPr>
          <p:spPr bwMode="auto">
            <a:xfrm>
              <a:off x="3420" y="6120"/>
              <a:ext cx="540" cy="5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1300"/>
                <a:t>x</a:t>
              </a:r>
              <a:endParaRPr lang="en-US" sz="1300" b="0"/>
            </a:p>
          </p:txBody>
        </p:sp>
        <p:sp>
          <p:nvSpPr>
            <p:cNvPr id="8223" name="Text Box 173"/>
            <p:cNvSpPr txBox="1">
              <a:spLocks noChangeArrowheads="1"/>
            </p:cNvSpPr>
            <p:nvPr/>
          </p:nvSpPr>
          <p:spPr bwMode="auto">
            <a:xfrm>
              <a:off x="3780" y="6480"/>
              <a:ext cx="540" cy="5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1300"/>
                <a:t>x</a:t>
              </a:r>
              <a:endParaRPr lang="en-US" sz="1300" b="0"/>
            </a:p>
          </p:txBody>
        </p:sp>
        <p:sp>
          <p:nvSpPr>
            <p:cNvPr id="8224" name="Text Box 174"/>
            <p:cNvSpPr txBox="1">
              <a:spLocks noChangeArrowheads="1"/>
            </p:cNvSpPr>
            <p:nvPr/>
          </p:nvSpPr>
          <p:spPr bwMode="auto">
            <a:xfrm>
              <a:off x="3600" y="6120"/>
              <a:ext cx="720" cy="7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2800" b="0"/>
                <a:t>O</a:t>
              </a:r>
            </a:p>
          </p:txBody>
        </p:sp>
        <p:sp>
          <p:nvSpPr>
            <p:cNvPr id="8225" name="Text Box 175"/>
            <p:cNvSpPr txBox="1">
              <a:spLocks noChangeArrowheads="1"/>
            </p:cNvSpPr>
            <p:nvPr/>
          </p:nvSpPr>
          <p:spPr bwMode="auto">
            <a:xfrm>
              <a:off x="3780" y="6120"/>
              <a:ext cx="900" cy="5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1300"/>
                <a:t>    x</a:t>
              </a:r>
              <a:endParaRPr lang="en-US" sz="1300" b="0"/>
            </a:p>
          </p:txBody>
        </p:sp>
      </p:grpSp>
      <p:pic>
        <p:nvPicPr>
          <p:cNvPr id="53430" name="Picture 182" descr="420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65850" y="965200"/>
            <a:ext cx="1952625" cy="295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2000"/>
                            </p:stCondLst>
                            <p:childTnLst>
                              <p:par>
                                <p:cTn id="5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0" dur="500"/>
                                        <p:tgtEl>
                                          <p:spTgt spid="532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2500"/>
                            </p:stCondLst>
                            <p:childTnLst>
                              <p:par>
                                <p:cTn id="6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2000"/>
                                        <p:tgtEl>
                                          <p:spTgt spid="534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5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2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533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533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5338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53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534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534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500" fill="hold"/>
                                        <p:tgtEl>
                                          <p:spTgt spid="5340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8" dur="500"/>
                                        <p:tgtEl>
                                          <p:spTgt spid="534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3" dur="500" fill="hold"/>
                                        <p:tgtEl>
                                          <p:spTgt spid="534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500" fill="hold"/>
                                        <p:tgtEl>
                                          <p:spTgt spid="534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500" fill="hold"/>
                                        <p:tgtEl>
                                          <p:spTgt spid="5340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6" dur="500"/>
                                        <p:tgtEl>
                                          <p:spTgt spid="534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9" dur="500" fill="hold"/>
                                        <p:tgtEl>
                                          <p:spTgt spid="534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500" fill="hold"/>
                                        <p:tgtEl>
                                          <p:spTgt spid="534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500" fill="hold"/>
                                        <p:tgtEl>
                                          <p:spTgt spid="5340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2" dur="500"/>
                                        <p:tgtEl>
                                          <p:spTgt spid="534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9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0" fill="hold">
                            <p:stCondLst>
                              <p:cond delay="1000"/>
                            </p:stCondLst>
                            <p:childTnLst>
                              <p:par>
                                <p:cTn id="14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3" dur="500"/>
                                        <p:tgtEl>
                                          <p:spTgt spid="534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65" grpId="0" animBg="1"/>
      <p:bldP spid="53385" grpId="0" animBg="1"/>
      <p:bldP spid="53406" grpId="0" animBg="1"/>
      <p:bldP spid="53407" grpId="0" animBg="1"/>
      <p:bldP spid="53408" grpId="0" animBg="1"/>
      <p:bldP spid="5341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ChangeArrowheads="1"/>
          </p:cNvSpPr>
          <p:nvPr/>
        </p:nvSpPr>
        <p:spPr bwMode="auto">
          <a:xfrm>
            <a:off x="6321425" y="3024188"/>
            <a:ext cx="13684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800" b="0"/>
              <a:t>butter</a:t>
            </a:r>
          </a:p>
        </p:txBody>
      </p:sp>
      <p:sp>
        <p:nvSpPr>
          <p:cNvPr id="9219" name="Rectangle 3"/>
          <p:cNvSpPr>
            <a:spLocks noChangeArrowheads="1"/>
          </p:cNvSpPr>
          <p:nvPr/>
        </p:nvSpPr>
        <p:spPr bwMode="auto">
          <a:xfrm>
            <a:off x="1651000" y="2439988"/>
            <a:ext cx="3717925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800" b="0"/>
              <a:t>(consist of </a:t>
            </a:r>
            <a:r>
              <a:rPr lang="en-US" sz="2800" u="sng"/>
              <a:t>two</a:t>
            </a:r>
          </a:p>
          <a:p>
            <a:pPr algn="ctr"/>
            <a:r>
              <a:rPr lang="en-US" sz="2800" b="0"/>
              <a:t>nonmetal elements)</a:t>
            </a:r>
          </a:p>
        </p:txBody>
      </p:sp>
      <p:sp>
        <p:nvSpPr>
          <p:cNvPr id="9220" name="Rectangle 6"/>
          <p:cNvSpPr>
            <a:spLocks noChangeArrowheads="1"/>
          </p:cNvSpPr>
          <p:nvPr/>
        </p:nvSpPr>
        <p:spPr bwMode="auto">
          <a:xfrm>
            <a:off x="785813" y="527050"/>
            <a:ext cx="744378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800" b="0" u="sng">
                <a:solidFill>
                  <a:srgbClr val="FF0000"/>
                </a:solidFill>
              </a:rPr>
              <a:t>covalent compounds</a:t>
            </a:r>
            <a:r>
              <a:rPr lang="en-US" sz="2800" b="0">
                <a:solidFill>
                  <a:srgbClr val="FF0000"/>
                </a:solidFill>
              </a:rPr>
              <a:t> = </a:t>
            </a:r>
            <a:r>
              <a:rPr lang="en-US" sz="2800" b="0" u="sng">
                <a:solidFill>
                  <a:srgbClr val="FF0000"/>
                </a:solidFill>
              </a:rPr>
              <a:t>molecular compounds</a:t>
            </a:r>
            <a:r>
              <a:rPr lang="en-US" sz="2800" b="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9221" name="Rectangle 7"/>
          <p:cNvSpPr>
            <a:spLocks noChangeArrowheads="1"/>
          </p:cNvSpPr>
          <p:nvPr/>
        </p:nvSpPr>
        <p:spPr bwMode="auto">
          <a:xfrm>
            <a:off x="531813" y="1404938"/>
            <a:ext cx="4770437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800" b="0">
                <a:solidFill>
                  <a:srgbClr val="FF0000"/>
                </a:solidFill>
              </a:rPr>
              <a:t>-- have lower melting points</a:t>
            </a:r>
          </a:p>
          <a:p>
            <a:r>
              <a:rPr lang="en-US" sz="2800" b="0">
                <a:solidFill>
                  <a:srgbClr val="FF0000"/>
                </a:solidFill>
              </a:rPr>
              <a:t>   than do ionic compounds</a:t>
            </a:r>
          </a:p>
        </p:txBody>
      </p:sp>
      <p:sp>
        <p:nvSpPr>
          <p:cNvPr id="9222" name="Rectangle 10"/>
          <p:cNvSpPr>
            <a:spLocks noChangeArrowheads="1"/>
          </p:cNvSpPr>
          <p:nvPr/>
        </p:nvSpPr>
        <p:spPr bwMode="auto">
          <a:xfrm>
            <a:off x="2324100" y="4760913"/>
            <a:ext cx="390525" cy="1560512"/>
          </a:xfrm>
          <a:prstGeom prst="rect">
            <a:avLst/>
          </a:prstGeom>
          <a:noFill/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23" name="Rectangle 11"/>
          <p:cNvSpPr>
            <a:spLocks noChangeArrowheads="1"/>
          </p:cNvSpPr>
          <p:nvPr/>
        </p:nvSpPr>
        <p:spPr bwMode="auto">
          <a:xfrm>
            <a:off x="2714625" y="4760913"/>
            <a:ext cx="390525" cy="1560512"/>
          </a:xfrm>
          <a:prstGeom prst="rect">
            <a:avLst/>
          </a:prstGeom>
          <a:noFill/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24" name="Rectangle 12"/>
          <p:cNvSpPr>
            <a:spLocks noChangeArrowheads="1"/>
          </p:cNvSpPr>
          <p:nvPr/>
        </p:nvSpPr>
        <p:spPr bwMode="auto">
          <a:xfrm>
            <a:off x="3105150" y="4760913"/>
            <a:ext cx="390525" cy="1560512"/>
          </a:xfrm>
          <a:prstGeom prst="rect">
            <a:avLst/>
          </a:prstGeom>
          <a:noFill/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25" name="Rectangle 13"/>
          <p:cNvSpPr>
            <a:spLocks noChangeArrowheads="1"/>
          </p:cNvSpPr>
          <p:nvPr/>
        </p:nvSpPr>
        <p:spPr bwMode="auto">
          <a:xfrm>
            <a:off x="3495675" y="4760913"/>
            <a:ext cx="388938" cy="1560512"/>
          </a:xfrm>
          <a:prstGeom prst="rect">
            <a:avLst/>
          </a:prstGeom>
          <a:noFill/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26" name="Rectangle 14"/>
          <p:cNvSpPr>
            <a:spLocks noChangeArrowheads="1"/>
          </p:cNvSpPr>
          <p:nvPr/>
        </p:nvSpPr>
        <p:spPr bwMode="auto">
          <a:xfrm>
            <a:off x="1544638" y="3981450"/>
            <a:ext cx="390525" cy="2339975"/>
          </a:xfrm>
          <a:prstGeom prst="rect">
            <a:avLst/>
          </a:prstGeom>
          <a:noFill/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27" name="Rectangle 15"/>
          <p:cNvSpPr>
            <a:spLocks noChangeArrowheads="1"/>
          </p:cNvSpPr>
          <p:nvPr/>
        </p:nvSpPr>
        <p:spPr bwMode="auto">
          <a:xfrm>
            <a:off x="1154113" y="3590925"/>
            <a:ext cx="390525" cy="2730500"/>
          </a:xfrm>
          <a:prstGeom prst="rect">
            <a:avLst/>
          </a:prstGeom>
          <a:noFill/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28" name="Rectangle 16"/>
          <p:cNvSpPr>
            <a:spLocks noChangeArrowheads="1"/>
          </p:cNvSpPr>
          <p:nvPr/>
        </p:nvSpPr>
        <p:spPr bwMode="auto">
          <a:xfrm>
            <a:off x="3884613" y="4760913"/>
            <a:ext cx="390525" cy="1560512"/>
          </a:xfrm>
          <a:prstGeom prst="rect">
            <a:avLst/>
          </a:prstGeom>
          <a:noFill/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29" name="Rectangle 17"/>
          <p:cNvSpPr>
            <a:spLocks noChangeArrowheads="1"/>
          </p:cNvSpPr>
          <p:nvPr/>
        </p:nvSpPr>
        <p:spPr bwMode="auto">
          <a:xfrm>
            <a:off x="4275138" y="4760913"/>
            <a:ext cx="390525" cy="1560512"/>
          </a:xfrm>
          <a:prstGeom prst="rect">
            <a:avLst/>
          </a:prstGeom>
          <a:noFill/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30" name="Rectangle 18"/>
          <p:cNvSpPr>
            <a:spLocks noChangeArrowheads="1"/>
          </p:cNvSpPr>
          <p:nvPr/>
        </p:nvSpPr>
        <p:spPr bwMode="auto">
          <a:xfrm>
            <a:off x="5446713" y="4760913"/>
            <a:ext cx="388937" cy="1169987"/>
          </a:xfrm>
          <a:prstGeom prst="rect">
            <a:avLst/>
          </a:prstGeom>
          <a:noFill/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31" name="Rectangle 19"/>
          <p:cNvSpPr>
            <a:spLocks noChangeArrowheads="1"/>
          </p:cNvSpPr>
          <p:nvPr/>
        </p:nvSpPr>
        <p:spPr bwMode="auto">
          <a:xfrm>
            <a:off x="5835650" y="3981450"/>
            <a:ext cx="390525" cy="1949450"/>
          </a:xfrm>
          <a:prstGeom prst="rect">
            <a:avLst/>
          </a:prstGeom>
          <a:noFill/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32" name="Rectangle 20"/>
          <p:cNvSpPr>
            <a:spLocks noChangeArrowheads="1"/>
          </p:cNvSpPr>
          <p:nvPr/>
        </p:nvSpPr>
        <p:spPr bwMode="auto">
          <a:xfrm>
            <a:off x="6226175" y="3981450"/>
            <a:ext cx="390525" cy="1949450"/>
          </a:xfrm>
          <a:prstGeom prst="rect">
            <a:avLst/>
          </a:prstGeom>
          <a:noFill/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33" name="Rectangle 21"/>
          <p:cNvSpPr>
            <a:spLocks noChangeArrowheads="1"/>
          </p:cNvSpPr>
          <p:nvPr/>
        </p:nvSpPr>
        <p:spPr bwMode="auto">
          <a:xfrm>
            <a:off x="6616700" y="3981450"/>
            <a:ext cx="390525" cy="1949450"/>
          </a:xfrm>
          <a:prstGeom prst="rect">
            <a:avLst/>
          </a:prstGeom>
          <a:noFill/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34" name="Rectangle 22"/>
          <p:cNvSpPr>
            <a:spLocks noChangeArrowheads="1"/>
          </p:cNvSpPr>
          <p:nvPr/>
        </p:nvSpPr>
        <p:spPr bwMode="auto">
          <a:xfrm>
            <a:off x="7007225" y="3981450"/>
            <a:ext cx="388938" cy="1949450"/>
          </a:xfrm>
          <a:prstGeom prst="rect">
            <a:avLst/>
          </a:prstGeom>
          <a:noFill/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35" name="Rectangle 23"/>
          <p:cNvSpPr>
            <a:spLocks noChangeArrowheads="1"/>
          </p:cNvSpPr>
          <p:nvPr/>
        </p:nvSpPr>
        <p:spPr bwMode="auto">
          <a:xfrm>
            <a:off x="7396163" y="3981450"/>
            <a:ext cx="390525" cy="1949450"/>
          </a:xfrm>
          <a:prstGeom prst="rect">
            <a:avLst/>
          </a:prstGeom>
          <a:noFill/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36" name="Rectangle 24"/>
          <p:cNvSpPr>
            <a:spLocks noChangeArrowheads="1"/>
          </p:cNvSpPr>
          <p:nvPr/>
        </p:nvSpPr>
        <p:spPr bwMode="auto">
          <a:xfrm>
            <a:off x="7786688" y="3981450"/>
            <a:ext cx="390525" cy="1949450"/>
          </a:xfrm>
          <a:prstGeom prst="rect">
            <a:avLst/>
          </a:prstGeom>
          <a:noFill/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37" name="Rectangle 25"/>
          <p:cNvSpPr>
            <a:spLocks noChangeArrowheads="1"/>
          </p:cNvSpPr>
          <p:nvPr/>
        </p:nvSpPr>
        <p:spPr bwMode="auto">
          <a:xfrm>
            <a:off x="5056188" y="4760913"/>
            <a:ext cx="390525" cy="1169987"/>
          </a:xfrm>
          <a:prstGeom prst="rect">
            <a:avLst/>
          </a:prstGeom>
          <a:noFill/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38" name="Rectangle 26"/>
          <p:cNvSpPr>
            <a:spLocks noChangeArrowheads="1"/>
          </p:cNvSpPr>
          <p:nvPr/>
        </p:nvSpPr>
        <p:spPr bwMode="auto">
          <a:xfrm>
            <a:off x="4665663" y="4760913"/>
            <a:ext cx="390525" cy="1169987"/>
          </a:xfrm>
          <a:prstGeom prst="rect">
            <a:avLst/>
          </a:prstGeom>
          <a:noFill/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39" name="Rectangle 27"/>
          <p:cNvSpPr>
            <a:spLocks noChangeArrowheads="1"/>
          </p:cNvSpPr>
          <p:nvPr/>
        </p:nvSpPr>
        <p:spPr bwMode="auto">
          <a:xfrm>
            <a:off x="1544638" y="4760913"/>
            <a:ext cx="6632575" cy="390525"/>
          </a:xfrm>
          <a:prstGeom prst="rect">
            <a:avLst/>
          </a:prstGeom>
          <a:noFill/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40" name="Rectangle 28"/>
          <p:cNvSpPr>
            <a:spLocks noChangeArrowheads="1"/>
          </p:cNvSpPr>
          <p:nvPr/>
        </p:nvSpPr>
        <p:spPr bwMode="auto">
          <a:xfrm>
            <a:off x="1154113" y="5151438"/>
            <a:ext cx="7023100" cy="388937"/>
          </a:xfrm>
          <a:prstGeom prst="rect">
            <a:avLst/>
          </a:prstGeom>
          <a:noFill/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41" name="Rectangle 29"/>
          <p:cNvSpPr>
            <a:spLocks noChangeArrowheads="1"/>
          </p:cNvSpPr>
          <p:nvPr/>
        </p:nvSpPr>
        <p:spPr bwMode="auto">
          <a:xfrm>
            <a:off x="1544638" y="5540375"/>
            <a:ext cx="6632575" cy="390525"/>
          </a:xfrm>
          <a:prstGeom prst="rect">
            <a:avLst/>
          </a:prstGeom>
          <a:noFill/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42" name="Rectangle 30"/>
          <p:cNvSpPr>
            <a:spLocks noChangeArrowheads="1"/>
          </p:cNvSpPr>
          <p:nvPr/>
        </p:nvSpPr>
        <p:spPr bwMode="auto">
          <a:xfrm>
            <a:off x="5835650" y="4370388"/>
            <a:ext cx="2341563" cy="390525"/>
          </a:xfrm>
          <a:prstGeom prst="rect">
            <a:avLst/>
          </a:prstGeom>
          <a:noFill/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43" name="Rectangle 31"/>
          <p:cNvSpPr>
            <a:spLocks noChangeArrowheads="1"/>
          </p:cNvSpPr>
          <p:nvPr/>
        </p:nvSpPr>
        <p:spPr bwMode="auto">
          <a:xfrm>
            <a:off x="1154113" y="3590925"/>
            <a:ext cx="390525" cy="390525"/>
          </a:xfrm>
          <a:prstGeom prst="rect">
            <a:avLst/>
          </a:prstGeom>
          <a:noFill/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44" name="Rectangle 32"/>
          <p:cNvSpPr>
            <a:spLocks noChangeArrowheads="1"/>
          </p:cNvSpPr>
          <p:nvPr/>
        </p:nvSpPr>
        <p:spPr bwMode="auto">
          <a:xfrm>
            <a:off x="1154113" y="3981450"/>
            <a:ext cx="781050" cy="388938"/>
          </a:xfrm>
          <a:prstGeom prst="rect">
            <a:avLst/>
          </a:prstGeom>
          <a:noFill/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45" name="Rectangle 33"/>
          <p:cNvSpPr>
            <a:spLocks noChangeArrowheads="1"/>
          </p:cNvSpPr>
          <p:nvPr/>
        </p:nvSpPr>
        <p:spPr bwMode="auto">
          <a:xfrm>
            <a:off x="1935163" y="4760913"/>
            <a:ext cx="388937" cy="1560512"/>
          </a:xfrm>
          <a:prstGeom prst="rect">
            <a:avLst/>
          </a:prstGeom>
          <a:noFill/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46" name="Rectangle 34"/>
          <p:cNvSpPr>
            <a:spLocks noChangeArrowheads="1"/>
          </p:cNvSpPr>
          <p:nvPr/>
        </p:nvSpPr>
        <p:spPr bwMode="auto">
          <a:xfrm>
            <a:off x="1154113" y="4760913"/>
            <a:ext cx="390525" cy="1560512"/>
          </a:xfrm>
          <a:prstGeom prst="rect">
            <a:avLst/>
          </a:prstGeom>
          <a:noFill/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47" name="Rectangle 35"/>
          <p:cNvSpPr>
            <a:spLocks noChangeArrowheads="1"/>
          </p:cNvSpPr>
          <p:nvPr/>
        </p:nvSpPr>
        <p:spPr bwMode="auto">
          <a:xfrm>
            <a:off x="1154113" y="5930900"/>
            <a:ext cx="390525" cy="390525"/>
          </a:xfrm>
          <a:prstGeom prst="rect">
            <a:avLst/>
          </a:prstGeom>
          <a:noFill/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48" name="Rectangle 36"/>
          <p:cNvSpPr>
            <a:spLocks noChangeArrowheads="1"/>
          </p:cNvSpPr>
          <p:nvPr/>
        </p:nvSpPr>
        <p:spPr bwMode="auto">
          <a:xfrm>
            <a:off x="7786688" y="3590925"/>
            <a:ext cx="390525" cy="390525"/>
          </a:xfrm>
          <a:prstGeom prst="rect">
            <a:avLst/>
          </a:prstGeom>
          <a:noFill/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49" name="Rectangle 48"/>
          <p:cNvSpPr>
            <a:spLocks noChangeArrowheads="1"/>
          </p:cNvSpPr>
          <p:nvPr/>
        </p:nvSpPr>
        <p:spPr bwMode="auto">
          <a:xfrm>
            <a:off x="1154113" y="5930900"/>
            <a:ext cx="390525" cy="390525"/>
          </a:xfrm>
          <a:prstGeom prst="rect">
            <a:avLst/>
          </a:prstGeom>
          <a:noFill/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50" name="Rectangle 49"/>
          <p:cNvSpPr>
            <a:spLocks noChangeArrowheads="1"/>
          </p:cNvSpPr>
          <p:nvPr/>
        </p:nvSpPr>
        <p:spPr bwMode="auto">
          <a:xfrm>
            <a:off x="1544638" y="5930900"/>
            <a:ext cx="390525" cy="390525"/>
          </a:xfrm>
          <a:prstGeom prst="rect">
            <a:avLst/>
          </a:prstGeom>
          <a:noFill/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51" name="Rectangle 50"/>
          <p:cNvSpPr>
            <a:spLocks noChangeArrowheads="1"/>
          </p:cNvSpPr>
          <p:nvPr/>
        </p:nvSpPr>
        <p:spPr bwMode="auto">
          <a:xfrm>
            <a:off x="1544638" y="5540375"/>
            <a:ext cx="390525" cy="390525"/>
          </a:xfrm>
          <a:prstGeom prst="rect">
            <a:avLst/>
          </a:prstGeom>
          <a:noFill/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52" name="Rectangle 51"/>
          <p:cNvSpPr>
            <a:spLocks noChangeArrowheads="1"/>
          </p:cNvSpPr>
          <p:nvPr/>
        </p:nvSpPr>
        <p:spPr bwMode="auto">
          <a:xfrm>
            <a:off x="1154113" y="5151438"/>
            <a:ext cx="390525" cy="388937"/>
          </a:xfrm>
          <a:prstGeom prst="rect">
            <a:avLst/>
          </a:prstGeom>
          <a:noFill/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53" name="Rectangle 52"/>
          <p:cNvSpPr>
            <a:spLocks noChangeArrowheads="1"/>
          </p:cNvSpPr>
          <p:nvPr/>
        </p:nvSpPr>
        <p:spPr bwMode="auto">
          <a:xfrm>
            <a:off x="1544638" y="4760913"/>
            <a:ext cx="390525" cy="390525"/>
          </a:xfrm>
          <a:prstGeom prst="rect">
            <a:avLst/>
          </a:prstGeom>
          <a:noFill/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54" name="Rectangle 53"/>
          <p:cNvSpPr>
            <a:spLocks noChangeArrowheads="1"/>
          </p:cNvSpPr>
          <p:nvPr/>
        </p:nvSpPr>
        <p:spPr bwMode="auto">
          <a:xfrm>
            <a:off x="1154113" y="4370388"/>
            <a:ext cx="390525" cy="390525"/>
          </a:xfrm>
          <a:prstGeom prst="rect">
            <a:avLst/>
          </a:prstGeom>
          <a:noFill/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55" name="Rectangle 54"/>
          <p:cNvSpPr>
            <a:spLocks noChangeArrowheads="1"/>
          </p:cNvSpPr>
          <p:nvPr/>
        </p:nvSpPr>
        <p:spPr bwMode="auto">
          <a:xfrm>
            <a:off x="1544638" y="3981450"/>
            <a:ext cx="390525" cy="388938"/>
          </a:xfrm>
          <a:prstGeom prst="rect">
            <a:avLst/>
          </a:prstGeom>
          <a:noFill/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56" name="Rectangle 56"/>
          <p:cNvSpPr>
            <a:spLocks noChangeArrowheads="1"/>
          </p:cNvSpPr>
          <p:nvPr/>
        </p:nvSpPr>
        <p:spPr bwMode="auto">
          <a:xfrm>
            <a:off x="1154113" y="5540375"/>
            <a:ext cx="390525" cy="390525"/>
          </a:xfrm>
          <a:prstGeom prst="rect">
            <a:avLst/>
          </a:prstGeom>
          <a:noFill/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57" name="Rectangle 57"/>
          <p:cNvSpPr>
            <a:spLocks noChangeArrowheads="1"/>
          </p:cNvSpPr>
          <p:nvPr/>
        </p:nvSpPr>
        <p:spPr bwMode="auto">
          <a:xfrm>
            <a:off x="1544638" y="5151438"/>
            <a:ext cx="390525" cy="388937"/>
          </a:xfrm>
          <a:prstGeom prst="rect">
            <a:avLst/>
          </a:prstGeom>
          <a:noFill/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58" name="Rectangle 58"/>
          <p:cNvSpPr>
            <a:spLocks noChangeArrowheads="1"/>
          </p:cNvSpPr>
          <p:nvPr/>
        </p:nvSpPr>
        <p:spPr bwMode="auto">
          <a:xfrm>
            <a:off x="1154113" y="4760913"/>
            <a:ext cx="390525" cy="390525"/>
          </a:xfrm>
          <a:prstGeom prst="rect">
            <a:avLst/>
          </a:prstGeom>
          <a:noFill/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59" name="Rectangle 59"/>
          <p:cNvSpPr>
            <a:spLocks noChangeArrowheads="1"/>
          </p:cNvSpPr>
          <p:nvPr/>
        </p:nvSpPr>
        <p:spPr bwMode="auto">
          <a:xfrm>
            <a:off x="1544638" y="4370388"/>
            <a:ext cx="390525" cy="390525"/>
          </a:xfrm>
          <a:prstGeom prst="rect">
            <a:avLst/>
          </a:prstGeom>
          <a:noFill/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60" name="Rectangle 60"/>
          <p:cNvSpPr>
            <a:spLocks noChangeArrowheads="1"/>
          </p:cNvSpPr>
          <p:nvPr/>
        </p:nvSpPr>
        <p:spPr bwMode="auto">
          <a:xfrm>
            <a:off x="1154113" y="3981450"/>
            <a:ext cx="390525" cy="388938"/>
          </a:xfrm>
          <a:prstGeom prst="rect">
            <a:avLst/>
          </a:prstGeom>
          <a:noFill/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61" name="Rectangle 61"/>
          <p:cNvSpPr>
            <a:spLocks noChangeArrowheads="1"/>
          </p:cNvSpPr>
          <p:nvPr/>
        </p:nvSpPr>
        <p:spPr bwMode="auto">
          <a:xfrm>
            <a:off x="5835650" y="3981450"/>
            <a:ext cx="390525" cy="388938"/>
          </a:xfrm>
          <a:prstGeom prst="rect">
            <a:avLst/>
          </a:prstGeom>
          <a:noFill/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62" name="Rectangle 66"/>
          <p:cNvSpPr>
            <a:spLocks noChangeArrowheads="1"/>
          </p:cNvSpPr>
          <p:nvPr/>
        </p:nvSpPr>
        <p:spPr bwMode="auto">
          <a:xfrm>
            <a:off x="5835650" y="4370388"/>
            <a:ext cx="390525" cy="390525"/>
          </a:xfrm>
          <a:prstGeom prst="rect">
            <a:avLst/>
          </a:prstGeom>
          <a:noFill/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63" name="Rectangle 67"/>
          <p:cNvSpPr>
            <a:spLocks noChangeArrowheads="1"/>
          </p:cNvSpPr>
          <p:nvPr/>
        </p:nvSpPr>
        <p:spPr bwMode="auto">
          <a:xfrm>
            <a:off x="6226175" y="4370388"/>
            <a:ext cx="390525" cy="390525"/>
          </a:xfrm>
          <a:prstGeom prst="rect">
            <a:avLst/>
          </a:prstGeom>
          <a:noFill/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64" name="Rectangle 68"/>
          <p:cNvSpPr>
            <a:spLocks noChangeArrowheads="1"/>
          </p:cNvSpPr>
          <p:nvPr/>
        </p:nvSpPr>
        <p:spPr bwMode="auto">
          <a:xfrm>
            <a:off x="5835650" y="4760913"/>
            <a:ext cx="390525" cy="390525"/>
          </a:xfrm>
          <a:prstGeom prst="rect">
            <a:avLst/>
          </a:prstGeom>
          <a:noFill/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65" name="Rectangle 69"/>
          <p:cNvSpPr>
            <a:spLocks noChangeArrowheads="1"/>
          </p:cNvSpPr>
          <p:nvPr/>
        </p:nvSpPr>
        <p:spPr bwMode="auto">
          <a:xfrm>
            <a:off x="5835650" y="5151438"/>
            <a:ext cx="390525" cy="388937"/>
          </a:xfrm>
          <a:prstGeom prst="rect">
            <a:avLst/>
          </a:prstGeom>
          <a:noFill/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66" name="Rectangle 70"/>
          <p:cNvSpPr>
            <a:spLocks noChangeArrowheads="1"/>
          </p:cNvSpPr>
          <p:nvPr/>
        </p:nvSpPr>
        <p:spPr bwMode="auto">
          <a:xfrm>
            <a:off x="5835650" y="5540375"/>
            <a:ext cx="390525" cy="390525"/>
          </a:xfrm>
          <a:prstGeom prst="rect">
            <a:avLst/>
          </a:prstGeom>
          <a:noFill/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67" name="Rectangle 71"/>
          <p:cNvSpPr>
            <a:spLocks noChangeArrowheads="1"/>
          </p:cNvSpPr>
          <p:nvPr/>
        </p:nvSpPr>
        <p:spPr bwMode="auto">
          <a:xfrm>
            <a:off x="6226175" y="4760913"/>
            <a:ext cx="390525" cy="390525"/>
          </a:xfrm>
          <a:prstGeom prst="rect">
            <a:avLst/>
          </a:prstGeom>
          <a:noFill/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68" name="Rectangle 72"/>
          <p:cNvSpPr>
            <a:spLocks noChangeArrowheads="1"/>
          </p:cNvSpPr>
          <p:nvPr/>
        </p:nvSpPr>
        <p:spPr bwMode="auto">
          <a:xfrm>
            <a:off x="6226175" y="5151438"/>
            <a:ext cx="390525" cy="388937"/>
          </a:xfrm>
          <a:prstGeom prst="rect">
            <a:avLst/>
          </a:prstGeom>
          <a:noFill/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69" name="Rectangle 73"/>
          <p:cNvSpPr>
            <a:spLocks noChangeArrowheads="1"/>
          </p:cNvSpPr>
          <p:nvPr/>
        </p:nvSpPr>
        <p:spPr bwMode="auto">
          <a:xfrm>
            <a:off x="6226175" y="5540375"/>
            <a:ext cx="390525" cy="390525"/>
          </a:xfrm>
          <a:prstGeom prst="rect">
            <a:avLst/>
          </a:prstGeom>
          <a:noFill/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70" name="Rectangle 75"/>
          <p:cNvSpPr>
            <a:spLocks noChangeArrowheads="1"/>
          </p:cNvSpPr>
          <p:nvPr/>
        </p:nvSpPr>
        <p:spPr bwMode="auto">
          <a:xfrm>
            <a:off x="6616700" y="4760913"/>
            <a:ext cx="390525" cy="390525"/>
          </a:xfrm>
          <a:prstGeom prst="rect">
            <a:avLst/>
          </a:prstGeom>
          <a:noFill/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71" name="Rectangle 76"/>
          <p:cNvSpPr>
            <a:spLocks noChangeArrowheads="1"/>
          </p:cNvSpPr>
          <p:nvPr/>
        </p:nvSpPr>
        <p:spPr bwMode="auto">
          <a:xfrm>
            <a:off x="6616700" y="5151438"/>
            <a:ext cx="390525" cy="388937"/>
          </a:xfrm>
          <a:prstGeom prst="rect">
            <a:avLst/>
          </a:prstGeom>
          <a:noFill/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72" name="Rectangle 77"/>
          <p:cNvSpPr>
            <a:spLocks noChangeArrowheads="1"/>
          </p:cNvSpPr>
          <p:nvPr/>
        </p:nvSpPr>
        <p:spPr bwMode="auto">
          <a:xfrm>
            <a:off x="6616700" y="5540375"/>
            <a:ext cx="390525" cy="390525"/>
          </a:xfrm>
          <a:prstGeom prst="rect">
            <a:avLst/>
          </a:prstGeom>
          <a:noFill/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9273" name="Group 131"/>
          <p:cNvGrpSpPr>
            <a:grpSpLocks/>
          </p:cNvGrpSpPr>
          <p:nvPr/>
        </p:nvGrpSpPr>
        <p:grpSpPr bwMode="auto">
          <a:xfrm>
            <a:off x="1154113" y="3590925"/>
            <a:ext cx="7023100" cy="2339975"/>
            <a:chOff x="727" y="2262"/>
            <a:chExt cx="4424" cy="1474"/>
          </a:xfrm>
        </p:grpSpPr>
        <p:sp>
          <p:nvSpPr>
            <p:cNvPr id="9315" name="Rectangle 55"/>
            <p:cNvSpPr>
              <a:spLocks noChangeArrowheads="1"/>
            </p:cNvSpPr>
            <p:nvPr/>
          </p:nvSpPr>
          <p:spPr bwMode="auto">
            <a:xfrm>
              <a:off x="727" y="2262"/>
              <a:ext cx="246" cy="246"/>
            </a:xfrm>
            <a:prstGeom prst="rect">
              <a:avLst/>
            </a:prstGeom>
            <a:solidFill>
              <a:srgbClr val="000066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316" name="Rectangle 62"/>
            <p:cNvSpPr>
              <a:spLocks noChangeArrowheads="1"/>
            </p:cNvSpPr>
            <p:nvPr/>
          </p:nvSpPr>
          <p:spPr bwMode="auto">
            <a:xfrm>
              <a:off x="4905" y="2262"/>
              <a:ext cx="246" cy="246"/>
            </a:xfrm>
            <a:prstGeom prst="rect">
              <a:avLst/>
            </a:prstGeom>
            <a:solidFill>
              <a:srgbClr val="000066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317" name="Rectangle 63"/>
            <p:cNvSpPr>
              <a:spLocks noChangeArrowheads="1"/>
            </p:cNvSpPr>
            <p:nvPr/>
          </p:nvSpPr>
          <p:spPr bwMode="auto">
            <a:xfrm>
              <a:off x="3922" y="2508"/>
              <a:ext cx="246" cy="245"/>
            </a:xfrm>
            <a:prstGeom prst="rect">
              <a:avLst/>
            </a:prstGeom>
            <a:solidFill>
              <a:srgbClr val="000066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318" name="Rectangle 64"/>
            <p:cNvSpPr>
              <a:spLocks noChangeArrowheads="1"/>
            </p:cNvSpPr>
            <p:nvPr/>
          </p:nvSpPr>
          <p:spPr bwMode="auto">
            <a:xfrm>
              <a:off x="4168" y="2508"/>
              <a:ext cx="246" cy="245"/>
            </a:xfrm>
            <a:prstGeom prst="rect">
              <a:avLst/>
            </a:prstGeom>
            <a:solidFill>
              <a:srgbClr val="000066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319" name="Rectangle 65"/>
            <p:cNvSpPr>
              <a:spLocks noChangeArrowheads="1"/>
            </p:cNvSpPr>
            <p:nvPr/>
          </p:nvSpPr>
          <p:spPr bwMode="auto">
            <a:xfrm>
              <a:off x="4414" y="2508"/>
              <a:ext cx="245" cy="245"/>
            </a:xfrm>
            <a:prstGeom prst="rect">
              <a:avLst/>
            </a:prstGeom>
            <a:solidFill>
              <a:srgbClr val="000066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320" name="Rectangle 74"/>
            <p:cNvSpPr>
              <a:spLocks noChangeArrowheads="1"/>
            </p:cNvSpPr>
            <p:nvPr/>
          </p:nvSpPr>
          <p:spPr bwMode="auto">
            <a:xfrm>
              <a:off x="4168" y="2753"/>
              <a:ext cx="246" cy="246"/>
            </a:xfrm>
            <a:prstGeom prst="rect">
              <a:avLst/>
            </a:prstGeom>
            <a:solidFill>
              <a:srgbClr val="000066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321" name="Rectangle 78"/>
            <p:cNvSpPr>
              <a:spLocks noChangeArrowheads="1"/>
            </p:cNvSpPr>
            <p:nvPr/>
          </p:nvSpPr>
          <p:spPr bwMode="auto">
            <a:xfrm>
              <a:off x="4905" y="2508"/>
              <a:ext cx="246" cy="245"/>
            </a:xfrm>
            <a:prstGeom prst="rect">
              <a:avLst/>
            </a:prstGeom>
            <a:solidFill>
              <a:srgbClr val="000066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322" name="Rectangle 79"/>
            <p:cNvSpPr>
              <a:spLocks noChangeArrowheads="1"/>
            </p:cNvSpPr>
            <p:nvPr/>
          </p:nvSpPr>
          <p:spPr bwMode="auto">
            <a:xfrm>
              <a:off x="4905" y="2753"/>
              <a:ext cx="246" cy="246"/>
            </a:xfrm>
            <a:prstGeom prst="rect">
              <a:avLst/>
            </a:prstGeom>
            <a:solidFill>
              <a:srgbClr val="000066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323" name="Rectangle 80"/>
            <p:cNvSpPr>
              <a:spLocks noChangeArrowheads="1"/>
            </p:cNvSpPr>
            <p:nvPr/>
          </p:nvSpPr>
          <p:spPr bwMode="auto">
            <a:xfrm>
              <a:off x="4905" y="2999"/>
              <a:ext cx="246" cy="246"/>
            </a:xfrm>
            <a:prstGeom prst="rect">
              <a:avLst/>
            </a:prstGeom>
            <a:solidFill>
              <a:srgbClr val="000066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324" name="Rectangle 81"/>
            <p:cNvSpPr>
              <a:spLocks noChangeArrowheads="1"/>
            </p:cNvSpPr>
            <p:nvPr/>
          </p:nvSpPr>
          <p:spPr bwMode="auto">
            <a:xfrm>
              <a:off x="4905" y="3245"/>
              <a:ext cx="246" cy="245"/>
            </a:xfrm>
            <a:prstGeom prst="rect">
              <a:avLst/>
            </a:prstGeom>
            <a:solidFill>
              <a:srgbClr val="000066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325" name="Rectangle 82"/>
            <p:cNvSpPr>
              <a:spLocks noChangeArrowheads="1"/>
            </p:cNvSpPr>
            <p:nvPr/>
          </p:nvSpPr>
          <p:spPr bwMode="auto">
            <a:xfrm>
              <a:off x="4905" y="3490"/>
              <a:ext cx="246" cy="246"/>
            </a:xfrm>
            <a:prstGeom prst="rect">
              <a:avLst/>
            </a:prstGeom>
            <a:solidFill>
              <a:srgbClr val="000066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326" name="Rectangle 83"/>
            <p:cNvSpPr>
              <a:spLocks noChangeArrowheads="1"/>
            </p:cNvSpPr>
            <p:nvPr/>
          </p:nvSpPr>
          <p:spPr bwMode="auto">
            <a:xfrm>
              <a:off x="4659" y="2508"/>
              <a:ext cx="246" cy="245"/>
            </a:xfrm>
            <a:prstGeom prst="rect">
              <a:avLst/>
            </a:prstGeom>
            <a:solidFill>
              <a:srgbClr val="000066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327" name="Rectangle 84"/>
            <p:cNvSpPr>
              <a:spLocks noChangeArrowheads="1"/>
            </p:cNvSpPr>
            <p:nvPr/>
          </p:nvSpPr>
          <p:spPr bwMode="auto">
            <a:xfrm>
              <a:off x="4659" y="2753"/>
              <a:ext cx="246" cy="246"/>
            </a:xfrm>
            <a:prstGeom prst="rect">
              <a:avLst/>
            </a:prstGeom>
            <a:solidFill>
              <a:srgbClr val="000066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328" name="Rectangle 85"/>
            <p:cNvSpPr>
              <a:spLocks noChangeArrowheads="1"/>
            </p:cNvSpPr>
            <p:nvPr/>
          </p:nvSpPr>
          <p:spPr bwMode="auto">
            <a:xfrm>
              <a:off x="4414" y="2753"/>
              <a:ext cx="245" cy="246"/>
            </a:xfrm>
            <a:prstGeom prst="rect">
              <a:avLst/>
            </a:prstGeom>
            <a:solidFill>
              <a:srgbClr val="000066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329" name="Rectangle 86"/>
            <p:cNvSpPr>
              <a:spLocks noChangeArrowheads="1"/>
            </p:cNvSpPr>
            <p:nvPr/>
          </p:nvSpPr>
          <p:spPr bwMode="auto">
            <a:xfrm>
              <a:off x="4659" y="2999"/>
              <a:ext cx="246" cy="246"/>
            </a:xfrm>
            <a:prstGeom prst="rect">
              <a:avLst/>
            </a:prstGeom>
            <a:solidFill>
              <a:srgbClr val="000066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330" name="Rectangle 87"/>
            <p:cNvSpPr>
              <a:spLocks noChangeArrowheads="1"/>
            </p:cNvSpPr>
            <p:nvPr/>
          </p:nvSpPr>
          <p:spPr bwMode="auto">
            <a:xfrm>
              <a:off x="4414" y="2999"/>
              <a:ext cx="245" cy="246"/>
            </a:xfrm>
            <a:prstGeom prst="rect">
              <a:avLst/>
            </a:prstGeom>
            <a:solidFill>
              <a:srgbClr val="000066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331" name="Rectangle 88"/>
            <p:cNvSpPr>
              <a:spLocks noChangeArrowheads="1"/>
            </p:cNvSpPr>
            <p:nvPr/>
          </p:nvSpPr>
          <p:spPr bwMode="auto">
            <a:xfrm>
              <a:off x="4659" y="3245"/>
              <a:ext cx="246" cy="245"/>
            </a:xfrm>
            <a:prstGeom prst="rect">
              <a:avLst/>
            </a:prstGeom>
            <a:solidFill>
              <a:srgbClr val="000066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9274" name="Rectangle 89"/>
          <p:cNvSpPr>
            <a:spLocks noChangeArrowheads="1"/>
          </p:cNvSpPr>
          <p:nvPr/>
        </p:nvSpPr>
        <p:spPr bwMode="auto">
          <a:xfrm>
            <a:off x="7396163" y="5540375"/>
            <a:ext cx="390525" cy="390525"/>
          </a:xfrm>
          <a:prstGeom prst="rect">
            <a:avLst/>
          </a:prstGeom>
          <a:noFill/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75" name="Rectangle 90"/>
          <p:cNvSpPr>
            <a:spLocks noChangeArrowheads="1"/>
          </p:cNvSpPr>
          <p:nvPr/>
        </p:nvSpPr>
        <p:spPr bwMode="auto">
          <a:xfrm>
            <a:off x="7007225" y="5151438"/>
            <a:ext cx="388938" cy="388937"/>
          </a:xfrm>
          <a:prstGeom prst="rect">
            <a:avLst/>
          </a:prstGeom>
          <a:noFill/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76" name="Rectangle 91"/>
          <p:cNvSpPr>
            <a:spLocks noChangeArrowheads="1"/>
          </p:cNvSpPr>
          <p:nvPr/>
        </p:nvSpPr>
        <p:spPr bwMode="auto">
          <a:xfrm>
            <a:off x="7007225" y="5540375"/>
            <a:ext cx="388938" cy="390525"/>
          </a:xfrm>
          <a:prstGeom prst="rect">
            <a:avLst/>
          </a:prstGeom>
          <a:noFill/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77" name="Rectangle 92"/>
          <p:cNvSpPr>
            <a:spLocks noChangeArrowheads="1"/>
          </p:cNvSpPr>
          <p:nvPr/>
        </p:nvSpPr>
        <p:spPr bwMode="auto">
          <a:xfrm>
            <a:off x="5446713" y="4760913"/>
            <a:ext cx="388937" cy="390525"/>
          </a:xfrm>
          <a:prstGeom prst="rect">
            <a:avLst/>
          </a:prstGeom>
          <a:noFill/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78" name="Rectangle 93"/>
          <p:cNvSpPr>
            <a:spLocks noChangeArrowheads="1"/>
          </p:cNvSpPr>
          <p:nvPr/>
        </p:nvSpPr>
        <p:spPr bwMode="auto">
          <a:xfrm>
            <a:off x="5446713" y="5151438"/>
            <a:ext cx="388937" cy="388937"/>
          </a:xfrm>
          <a:prstGeom prst="rect">
            <a:avLst/>
          </a:prstGeom>
          <a:noFill/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79" name="Rectangle 94"/>
          <p:cNvSpPr>
            <a:spLocks noChangeArrowheads="1"/>
          </p:cNvSpPr>
          <p:nvPr/>
        </p:nvSpPr>
        <p:spPr bwMode="auto">
          <a:xfrm>
            <a:off x="5446713" y="5540375"/>
            <a:ext cx="388937" cy="390525"/>
          </a:xfrm>
          <a:prstGeom prst="rect">
            <a:avLst/>
          </a:prstGeom>
          <a:noFill/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80" name="Rectangle 95"/>
          <p:cNvSpPr>
            <a:spLocks noChangeArrowheads="1"/>
          </p:cNvSpPr>
          <p:nvPr/>
        </p:nvSpPr>
        <p:spPr bwMode="auto">
          <a:xfrm>
            <a:off x="5056188" y="4760913"/>
            <a:ext cx="390525" cy="390525"/>
          </a:xfrm>
          <a:prstGeom prst="rect">
            <a:avLst/>
          </a:prstGeom>
          <a:noFill/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81" name="Rectangle 96"/>
          <p:cNvSpPr>
            <a:spLocks noChangeArrowheads="1"/>
          </p:cNvSpPr>
          <p:nvPr/>
        </p:nvSpPr>
        <p:spPr bwMode="auto">
          <a:xfrm>
            <a:off x="5056188" y="5151438"/>
            <a:ext cx="390525" cy="388937"/>
          </a:xfrm>
          <a:prstGeom prst="rect">
            <a:avLst/>
          </a:prstGeom>
          <a:noFill/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82" name="Rectangle 97"/>
          <p:cNvSpPr>
            <a:spLocks noChangeArrowheads="1"/>
          </p:cNvSpPr>
          <p:nvPr/>
        </p:nvSpPr>
        <p:spPr bwMode="auto">
          <a:xfrm>
            <a:off x="5056188" y="5540375"/>
            <a:ext cx="390525" cy="390525"/>
          </a:xfrm>
          <a:prstGeom prst="rect">
            <a:avLst/>
          </a:prstGeom>
          <a:noFill/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83" name="Rectangle 98"/>
          <p:cNvSpPr>
            <a:spLocks noChangeArrowheads="1"/>
          </p:cNvSpPr>
          <p:nvPr/>
        </p:nvSpPr>
        <p:spPr bwMode="auto">
          <a:xfrm>
            <a:off x="4665663" y="4760913"/>
            <a:ext cx="390525" cy="390525"/>
          </a:xfrm>
          <a:prstGeom prst="rect">
            <a:avLst/>
          </a:prstGeom>
          <a:noFill/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84" name="Rectangle 99"/>
          <p:cNvSpPr>
            <a:spLocks noChangeArrowheads="1"/>
          </p:cNvSpPr>
          <p:nvPr/>
        </p:nvSpPr>
        <p:spPr bwMode="auto">
          <a:xfrm>
            <a:off x="4665663" y="5151438"/>
            <a:ext cx="390525" cy="388937"/>
          </a:xfrm>
          <a:prstGeom prst="rect">
            <a:avLst/>
          </a:prstGeom>
          <a:noFill/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85" name="Rectangle 100"/>
          <p:cNvSpPr>
            <a:spLocks noChangeArrowheads="1"/>
          </p:cNvSpPr>
          <p:nvPr/>
        </p:nvSpPr>
        <p:spPr bwMode="auto">
          <a:xfrm>
            <a:off x="4665663" y="5540375"/>
            <a:ext cx="390525" cy="390525"/>
          </a:xfrm>
          <a:prstGeom prst="rect">
            <a:avLst/>
          </a:prstGeom>
          <a:noFill/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86" name="Rectangle 101"/>
          <p:cNvSpPr>
            <a:spLocks noChangeArrowheads="1"/>
          </p:cNvSpPr>
          <p:nvPr/>
        </p:nvSpPr>
        <p:spPr bwMode="auto">
          <a:xfrm>
            <a:off x="1935163" y="4760913"/>
            <a:ext cx="388937" cy="390525"/>
          </a:xfrm>
          <a:prstGeom prst="rect">
            <a:avLst/>
          </a:prstGeom>
          <a:noFill/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87" name="Rectangle 102"/>
          <p:cNvSpPr>
            <a:spLocks noChangeArrowheads="1"/>
          </p:cNvSpPr>
          <p:nvPr/>
        </p:nvSpPr>
        <p:spPr bwMode="auto">
          <a:xfrm>
            <a:off x="1935163" y="5151438"/>
            <a:ext cx="388937" cy="388937"/>
          </a:xfrm>
          <a:prstGeom prst="rect">
            <a:avLst/>
          </a:prstGeom>
          <a:noFill/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88" name="Rectangle 103"/>
          <p:cNvSpPr>
            <a:spLocks noChangeArrowheads="1"/>
          </p:cNvSpPr>
          <p:nvPr/>
        </p:nvSpPr>
        <p:spPr bwMode="auto">
          <a:xfrm>
            <a:off x="1935163" y="5540375"/>
            <a:ext cx="388937" cy="390525"/>
          </a:xfrm>
          <a:prstGeom prst="rect">
            <a:avLst/>
          </a:prstGeom>
          <a:noFill/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89" name="Rectangle 104"/>
          <p:cNvSpPr>
            <a:spLocks noChangeArrowheads="1"/>
          </p:cNvSpPr>
          <p:nvPr/>
        </p:nvSpPr>
        <p:spPr bwMode="auto">
          <a:xfrm>
            <a:off x="1935163" y="5930900"/>
            <a:ext cx="388937" cy="390525"/>
          </a:xfrm>
          <a:prstGeom prst="rect">
            <a:avLst/>
          </a:prstGeom>
          <a:noFill/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90" name="Rectangle 105"/>
          <p:cNvSpPr>
            <a:spLocks noChangeArrowheads="1"/>
          </p:cNvSpPr>
          <p:nvPr/>
        </p:nvSpPr>
        <p:spPr bwMode="auto">
          <a:xfrm>
            <a:off x="2324100" y="4760913"/>
            <a:ext cx="390525" cy="390525"/>
          </a:xfrm>
          <a:prstGeom prst="rect">
            <a:avLst/>
          </a:prstGeom>
          <a:noFill/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91" name="Rectangle 106"/>
          <p:cNvSpPr>
            <a:spLocks noChangeArrowheads="1"/>
          </p:cNvSpPr>
          <p:nvPr/>
        </p:nvSpPr>
        <p:spPr bwMode="auto">
          <a:xfrm>
            <a:off x="2324100" y="5151438"/>
            <a:ext cx="390525" cy="388937"/>
          </a:xfrm>
          <a:prstGeom prst="rect">
            <a:avLst/>
          </a:prstGeom>
          <a:noFill/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92" name="Rectangle 107"/>
          <p:cNvSpPr>
            <a:spLocks noChangeArrowheads="1"/>
          </p:cNvSpPr>
          <p:nvPr/>
        </p:nvSpPr>
        <p:spPr bwMode="auto">
          <a:xfrm>
            <a:off x="2324100" y="5540375"/>
            <a:ext cx="390525" cy="390525"/>
          </a:xfrm>
          <a:prstGeom prst="rect">
            <a:avLst/>
          </a:prstGeom>
          <a:noFill/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93" name="Rectangle 108"/>
          <p:cNvSpPr>
            <a:spLocks noChangeArrowheads="1"/>
          </p:cNvSpPr>
          <p:nvPr/>
        </p:nvSpPr>
        <p:spPr bwMode="auto">
          <a:xfrm>
            <a:off x="2324100" y="5930900"/>
            <a:ext cx="390525" cy="390525"/>
          </a:xfrm>
          <a:prstGeom prst="rect">
            <a:avLst/>
          </a:prstGeom>
          <a:noFill/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94" name="Rectangle 109"/>
          <p:cNvSpPr>
            <a:spLocks noChangeArrowheads="1"/>
          </p:cNvSpPr>
          <p:nvPr/>
        </p:nvSpPr>
        <p:spPr bwMode="auto">
          <a:xfrm>
            <a:off x="2714625" y="4760913"/>
            <a:ext cx="390525" cy="390525"/>
          </a:xfrm>
          <a:prstGeom prst="rect">
            <a:avLst/>
          </a:prstGeom>
          <a:noFill/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95" name="Rectangle 110"/>
          <p:cNvSpPr>
            <a:spLocks noChangeArrowheads="1"/>
          </p:cNvSpPr>
          <p:nvPr/>
        </p:nvSpPr>
        <p:spPr bwMode="auto">
          <a:xfrm>
            <a:off x="2714625" y="5151438"/>
            <a:ext cx="390525" cy="388937"/>
          </a:xfrm>
          <a:prstGeom prst="rect">
            <a:avLst/>
          </a:prstGeom>
          <a:noFill/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96" name="Rectangle 111"/>
          <p:cNvSpPr>
            <a:spLocks noChangeArrowheads="1"/>
          </p:cNvSpPr>
          <p:nvPr/>
        </p:nvSpPr>
        <p:spPr bwMode="auto">
          <a:xfrm>
            <a:off x="2714625" y="5540375"/>
            <a:ext cx="390525" cy="390525"/>
          </a:xfrm>
          <a:prstGeom prst="rect">
            <a:avLst/>
          </a:prstGeom>
          <a:noFill/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97" name="Rectangle 112"/>
          <p:cNvSpPr>
            <a:spLocks noChangeArrowheads="1"/>
          </p:cNvSpPr>
          <p:nvPr/>
        </p:nvSpPr>
        <p:spPr bwMode="auto">
          <a:xfrm>
            <a:off x="2714625" y="5930900"/>
            <a:ext cx="390525" cy="390525"/>
          </a:xfrm>
          <a:prstGeom prst="rect">
            <a:avLst/>
          </a:prstGeom>
          <a:noFill/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98" name="Rectangle 113"/>
          <p:cNvSpPr>
            <a:spLocks noChangeArrowheads="1"/>
          </p:cNvSpPr>
          <p:nvPr/>
        </p:nvSpPr>
        <p:spPr bwMode="auto">
          <a:xfrm>
            <a:off x="3105150" y="4760913"/>
            <a:ext cx="390525" cy="390525"/>
          </a:xfrm>
          <a:prstGeom prst="rect">
            <a:avLst/>
          </a:prstGeom>
          <a:noFill/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99" name="Rectangle 114"/>
          <p:cNvSpPr>
            <a:spLocks noChangeArrowheads="1"/>
          </p:cNvSpPr>
          <p:nvPr/>
        </p:nvSpPr>
        <p:spPr bwMode="auto">
          <a:xfrm>
            <a:off x="3105150" y="5151438"/>
            <a:ext cx="390525" cy="388937"/>
          </a:xfrm>
          <a:prstGeom prst="rect">
            <a:avLst/>
          </a:prstGeom>
          <a:noFill/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300" name="Rectangle 115"/>
          <p:cNvSpPr>
            <a:spLocks noChangeArrowheads="1"/>
          </p:cNvSpPr>
          <p:nvPr/>
        </p:nvSpPr>
        <p:spPr bwMode="auto">
          <a:xfrm>
            <a:off x="3105150" y="5540375"/>
            <a:ext cx="390525" cy="390525"/>
          </a:xfrm>
          <a:prstGeom prst="rect">
            <a:avLst/>
          </a:prstGeom>
          <a:noFill/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301" name="Rectangle 116"/>
          <p:cNvSpPr>
            <a:spLocks noChangeArrowheads="1"/>
          </p:cNvSpPr>
          <p:nvPr/>
        </p:nvSpPr>
        <p:spPr bwMode="auto">
          <a:xfrm>
            <a:off x="3105150" y="5930900"/>
            <a:ext cx="390525" cy="390525"/>
          </a:xfrm>
          <a:prstGeom prst="rect">
            <a:avLst/>
          </a:prstGeom>
          <a:noFill/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302" name="Rectangle 117"/>
          <p:cNvSpPr>
            <a:spLocks noChangeArrowheads="1"/>
          </p:cNvSpPr>
          <p:nvPr/>
        </p:nvSpPr>
        <p:spPr bwMode="auto">
          <a:xfrm>
            <a:off x="3495675" y="4760913"/>
            <a:ext cx="388938" cy="390525"/>
          </a:xfrm>
          <a:prstGeom prst="rect">
            <a:avLst/>
          </a:prstGeom>
          <a:noFill/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303" name="Rectangle 118"/>
          <p:cNvSpPr>
            <a:spLocks noChangeArrowheads="1"/>
          </p:cNvSpPr>
          <p:nvPr/>
        </p:nvSpPr>
        <p:spPr bwMode="auto">
          <a:xfrm>
            <a:off x="3495675" y="5151438"/>
            <a:ext cx="388938" cy="388937"/>
          </a:xfrm>
          <a:prstGeom prst="rect">
            <a:avLst/>
          </a:prstGeom>
          <a:noFill/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304" name="Rectangle 119"/>
          <p:cNvSpPr>
            <a:spLocks noChangeArrowheads="1"/>
          </p:cNvSpPr>
          <p:nvPr/>
        </p:nvSpPr>
        <p:spPr bwMode="auto">
          <a:xfrm>
            <a:off x="3495675" y="5540375"/>
            <a:ext cx="388938" cy="390525"/>
          </a:xfrm>
          <a:prstGeom prst="rect">
            <a:avLst/>
          </a:prstGeom>
          <a:noFill/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305" name="Rectangle 120"/>
          <p:cNvSpPr>
            <a:spLocks noChangeArrowheads="1"/>
          </p:cNvSpPr>
          <p:nvPr/>
        </p:nvSpPr>
        <p:spPr bwMode="auto">
          <a:xfrm>
            <a:off x="3495675" y="5930900"/>
            <a:ext cx="388938" cy="390525"/>
          </a:xfrm>
          <a:prstGeom prst="rect">
            <a:avLst/>
          </a:prstGeom>
          <a:noFill/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306" name="Rectangle 121"/>
          <p:cNvSpPr>
            <a:spLocks noChangeArrowheads="1"/>
          </p:cNvSpPr>
          <p:nvPr/>
        </p:nvSpPr>
        <p:spPr bwMode="auto">
          <a:xfrm>
            <a:off x="3884613" y="4760913"/>
            <a:ext cx="390525" cy="390525"/>
          </a:xfrm>
          <a:prstGeom prst="rect">
            <a:avLst/>
          </a:prstGeom>
          <a:noFill/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307" name="Rectangle 122"/>
          <p:cNvSpPr>
            <a:spLocks noChangeArrowheads="1"/>
          </p:cNvSpPr>
          <p:nvPr/>
        </p:nvSpPr>
        <p:spPr bwMode="auto">
          <a:xfrm>
            <a:off x="3884613" y="5151438"/>
            <a:ext cx="390525" cy="388937"/>
          </a:xfrm>
          <a:prstGeom prst="rect">
            <a:avLst/>
          </a:prstGeom>
          <a:noFill/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308" name="Rectangle 123"/>
          <p:cNvSpPr>
            <a:spLocks noChangeArrowheads="1"/>
          </p:cNvSpPr>
          <p:nvPr/>
        </p:nvSpPr>
        <p:spPr bwMode="auto">
          <a:xfrm>
            <a:off x="3884613" y="5540375"/>
            <a:ext cx="390525" cy="390525"/>
          </a:xfrm>
          <a:prstGeom prst="rect">
            <a:avLst/>
          </a:prstGeom>
          <a:noFill/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309" name="Rectangle 124"/>
          <p:cNvSpPr>
            <a:spLocks noChangeArrowheads="1"/>
          </p:cNvSpPr>
          <p:nvPr/>
        </p:nvSpPr>
        <p:spPr bwMode="auto">
          <a:xfrm>
            <a:off x="3884613" y="5930900"/>
            <a:ext cx="390525" cy="390525"/>
          </a:xfrm>
          <a:prstGeom prst="rect">
            <a:avLst/>
          </a:prstGeom>
          <a:noFill/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310" name="Rectangle 125"/>
          <p:cNvSpPr>
            <a:spLocks noChangeArrowheads="1"/>
          </p:cNvSpPr>
          <p:nvPr/>
        </p:nvSpPr>
        <p:spPr bwMode="auto">
          <a:xfrm>
            <a:off x="4275138" y="4760913"/>
            <a:ext cx="390525" cy="390525"/>
          </a:xfrm>
          <a:prstGeom prst="rect">
            <a:avLst/>
          </a:prstGeom>
          <a:noFill/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311" name="Rectangle 126"/>
          <p:cNvSpPr>
            <a:spLocks noChangeArrowheads="1"/>
          </p:cNvSpPr>
          <p:nvPr/>
        </p:nvSpPr>
        <p:spPr bwMode="auto">
          <a:xfrm>
            <a:off x="4275138" y="5151438"/>
            <a:ext cx="390525" cy="388937"/>
          </a:xfrm>
          <a:prstGeom prst="rect">
            <a:avLst/>
          </a:prstGeom>
          <a:noFill/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312" name="Rectangle 127"/>
          <p:cNvSpPr>
            <a:spLocks noChangeArrowheads="1"/>
          </p:cNvSpPr>
          <p:nvPr/>
        </p:nvSpPr>
        <p:spPr bwMode="auto">
          <a:xfrm>
            <a:off x="4275138" y="5540375"/>
            <a:ext cx="390525" cy="390525"/>
          </a:xfrm>
          <a:prstGeom prst="rect">
            <a:avLst/>
          </a:prstGeom>
          <a:noFill/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313" name="Rectangle 128"/>
          <p:cNvSpPr>
            <a:spLocks noChangeArrowheads="1"/>
          </p:cNvSpPr>
          <p:nvPr/>
        </p:nvSpPr>
        <p:spPr bwMode="auto">
          <a:xfrm>
            <a:off x="4275138" y="5930900"/>
            <a:ext cx="390525" cy="390525"/>
          </a:xfrm>
          <a:prstGeom prst="rect">
            <a:avLst/>
          </a:prstGeom>
          <a:noFill/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pic>
        <p:nvPicPr>
          <p:cNvPr id="9314" name="Picture 133" descr="butter_3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878513" y="1412875"/>
            <a:ext cx="2327275" cy="155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42" name="Group 451"/>
          <p:cNvGrpSpPr>
            <a:grpSpLocks/>
          </p:cNvGrpSpPr>
          <p:nvPr/>
        </p:nvGrpSpPr>
        <p:grpSpPr bwMode="auto">
          <a:xfrm>
            <a:off x="5395913" y="2000250"/>
            <a:ext cx="2425700" cy="2932113"/>
            <a:chOff x="3057" y="1422"/>
            <a:chExt cx="1528" cy="1847"/>
          </a:xfrm>
        </p:grpSpPr>
        <p:sp>
          <p:nvSpPr>
            <p:cNvPr id="10520" name="Oval 162"/>
            <p:cNvSpPr>
              <a:spLocks noChangeArrowheads="1"/>
            </p:cNvSpPr>
            <p:nvPr/>
          </p:nvSpPr>
          <p:spPr bwMode="auto">
            <a:xfrm>
              <a:off x="3451" y="2071"/>
              <a:ext cx="366" cy="366"/>
            </a:xfrm>
            <a:prstGeom prst="ellipse">
              <a:avLst/>
            </a:prstGeom>
            <a:solidFill>
              <a:srgbClr val="80808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21" name="Oval 172"/>
            <p:cNvSpPr>
              <a:spLocks noChangeArrowheads="1"/>
            </p:cNvSpPr>
            <p:nvPr/>
          </p:nvSpPr>
          <p:spPr bwMode="auto">
            <a:xfrm>
              <a:off x="3835" y="1851"/>
              <a:ext cx="366" cy="366"/>
            </a:xfrm>
            <a:prstGeom prst="ellipse">
              <a:avLst/>
            </a:prstGeom>
            <a:solidFill>
              <a:srgbClr val="80808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22" name="Oval 182"/>
            <p:cNvSpPr>
              <a:spLocks noChangeArrowheads="1"/>
            </p:cNvSpPr>
            <p:nvPr/>
          </p:nvSpPr>
          <p:spPr bwMode="auto">
            <a:xfrm>
              <a:off x="3845" y="1422"/>
              <a:ext cx="366" cy="366"/>
            </a:xfrm>
            <a:prstGeom prst="ellipse">
              <a:avLst/>
            </a:prstGeom>
            <a:solidFill>
              <a:srgbClr val="80808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23" name="Oval 192"/>
            <p:cNvSpPr>
              <a:spLocks noChangeArrowheads="1"/>
            </p:cNvSpPr>
            <p:nvPr/>
          </p:nvSpPr>
          <p:spPr bwMode="auto">
            <a:xfrm>
              <a:off x="3450" y="1632"/>
              <a:ext cx="366" cy="366"/>
            </a:xfrm>
            <a:prstGeom prst="ellipse">
              <a:avLst/>
            </a:prstGeom>
            <a:solidFill>
              <a:srgbClr val="80808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24" name="Oval 202"/>
            <p:cNvSpPr>
              <a:spLocks noChangeArrowheads="1"/>
            </p:cNvSpPr>
            <p:nvPr/>
          </p:nvSpPr>
          <p:spPr bwMode="auto">
            <a:xfrm>
              <a:off x="3057" y="1860"/>
              <a:ext cx="366" cy="366"/>
            </a:xfrm>
            <a:prstGeom prst="ellipse">
              <a:avLst/>
            </a:prstGeom>
            <a:solidFill>
              <a:srgbClr val="80808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25" name="Oval 212"/>
            <p:cNvSpPr>
              <a:spLocks noChangeArrowheads="1"/>
            </p:cNvSpPr>
            <p:nvPr/>
          </p:nvSpPr>
          <p:spPr bwMode="auto">
            <a:xfrm>
              <a:off x="3808" y="2264"/>
              <a:ext cx="366" cy="366"/>
            </a:xfrm>
            <a:prstGeom prst="ellipse">
              <a:avLst/>
            </a:prstGeom>
            <a:solidFill>
              <a:srgbClr val="80808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26" name="Oval 222"/>
            <p:cNvSpPr>
              <a:spLocks noChangeArrowheads="1"/>
            </p:cNvSpPr>
            <p:nvPr/>
          </p:nvSpPr>
          <p:spPr bwMode="auto">
            <a:xfrm>
              <a:off x="3442" y="2482"/>
              <a:ext cx="366" cy="366"/>
            </a:xfrm>
            <a:prstGeom prst="ellipse">
              <a:avLst/>
            </a:prstGeom>
            <a:solidFill>
              <a:srgbClr val="80808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27" name="Oval 232"/>
            <p:cNvSpPr>
              <a:spLocks noChangeArrowheads="1"/>
            </p:cNvSpPr>
            <p:nvPr/>
          </p:nvSpPr>
          <p:spPr bwMode="auto">
            <a:xfrm>
              <a:off x="4202" y="2081"/>
              <a:ext cx="366" cy="366"/>
            </a:xfrm>
            <a:prstGeom prst="ellipse">
              <a:avLst/>
            </a:prstGeom>
            <a:solidFill>
              <a:srgbClr val="80808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28" name="Oval 242"/>
            <p:cNvSpPr>
              <a:spLocks noChangeArrowheads="1"/>
            </p:cNvSpPr>
            <p:nvPr/>
          </p:nvSpPr>
          <p:spPr bwMode="auto">
            <a:xfrm>
              <a:off x="3076" y="2281"/>
              <a:ext cx="366" cy="366"/>
            </a:xfrm>
            <a:prstGeom prst="ellipse">
              <a:avLst/>
            </a:prstGeom>
            <a:solidFill>
              <a:srgbClr val="80808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29" name="Oval 252"/>
            <p:cNvSpPr>
              <a:spLocks noChangeArrowheads="1"/>
            </p:cNvSpPr>
            <p:nvPr/>
          </p:nvSpPr>
          <p:spPr bwMode="auto">
            <a:xfrm>
              <a:off x="4219" y="1660"/>
              <a:ext cx="366" cy="366"/>
            </a:xfrm>
            <a:prstGeom prst="ellipse">
              <a:avLst/>
            </a:prstGeom>
            <a:solidFill>
              <a:srgbClr val="80808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30" name="Oval 262"/>
            <p:cNvSpPr>
              <a:spLocks noChangeArrowheads="1"/>
            </p:cNvSpPr>
            <p:nvPr/>
          </p:nvSpPr>
          <p:spPr bwMode="auto">
            <a:xfrm>
              <a:off x="3808" y="2693"/>
              <a:ext cx="366" cy="366"/>
            </a:xfrm>
            <a:prstGeom prst="ellipse">
              <a:avLst/>
            </a:prstGeom>
            <a:solidFill>
              <a:srgbClr val="80808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31" name="Oval 272"/>
            <p:cNvSpPr>
              <a:spLocks noChangeArrowheads="1"/>
            </p:cNvSpPr>
            <p:nvPr/>
          </p:nvSpPr>
          <p:spPr bwMode="auto">
            <a:xfrm>
              <a:off x="4165" y="2482"/>
              <a:ext cx="366" cy="366"/>
            </a:xfrm>
            <a:prstGeom prst="ellipse">
              <a:avLst/>
            </a:prstGeom>
            <a:solidFill>
              <a:srgbClr val="80808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32" name="Oval 282"/>
            <p:cNvSpPr>
              <a:spLocks noChangeArrowheads="1"/>
            </p:cNvSpPr>
            <p:nvPr/>
          </p:nvSpPr>
          <p:spPr bwMode="auto">
            <a:xfrm>
              <a:off x="3068" y="2692"/>
              <a:ext cx="366" cy="366"/>
            </a:xfrm>
            <a:prstGeom prst="ellipse">
              <a:avLst/>
            </a:prstGeom>
            <a:solidFill>
              <a:srgbClr val="80808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33" name="Oval 292"/>
            <p:cNvSpPr>
              <a:spLocks noChangeArrowheads="1"/>
            </p:cNvSpPr>
            <p:nvPr/>
          </p:nvSpPr>
          <p:spPr bwMode="auto">
            <a:xfrm>
              <a:off x="3443" y="2903"/>
              <a:ext cx="366" cy="366"/>
            </a:xfrm>
            <a:prstGeom prst="ellipse">
              <a:avLst/>
            </a:prstGeom>
            <a:solidFill>
              <a:srgbClr val="80808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0243" name="Rectangle 3"/>
          <p:cNvSpPr>
            <a:spLocks noChangeArrowheads="1"/>
          </p:cNvSpPr>
          <p:nvPr/>
        </p:nvSpPr>
        <p:spPr bwMode="auto">
          <a:xfrm>
            <a:off x="731838" y="5086350"/>
            <a:ext cx="4183062" cy="1373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800" b="0">
                <a:solidFill>
                  <a:srgbClr val="0000FF"/>
                </a:solidFill>
              </a:rPr>
              <a:t>In insulators (like wood),</a:t>
            </a:r>
          </a:p>
          <a:p>
            <a:pPr algn="ctr"/>
            <a:r>
              <a:rPr lang="en-US" sz="2800" b="0">
                <a:solidFill>
                  <a:srgbClr val="0000FF"/>
                </a:solidFill>
              </a:rPr>
              <a:t>the v.e</a:t>
            </a:r>
            <a:r>
              <a:rPr lang="en-US" sz="2800" b="0" baseline="30000">
                <a:solidFill>
                  <a:srgbClr val="0000FF"/>
                </a:solidFill>
              </a:rPr>
              <a:t>–</a:t>
            </a:r>
            <a:r>
              <a:rPr lang="en-US" sz="2800" b="0">
                <a:solidFill>
                  <a:srgbClr val="0000FF"/>
                </a:solidFill>
              </a:rPr>
              <a:t> are attached</a:t>
            </a:r>
          </a:p>
          <a:p>
            <a:pPr algn="ctr"/>
            <a:r>
              <a:rPr lang="en-US" sz="2800" b="0">
                <a:solidFill>
                  <a:srgbClr val="0000FF"/>
                </a:solidFill>
              </a:rPr>
              <a:t>to particular atoms.</a:t>
            </a:r>
          </a:p>
        </p:txBody>
      </p:sp>
      <p:sp>
        <p:nvSpPr>
          <p:cNvPr id="10244" name="Rectangle 6"/>
          <p:cNvSpPr>
            <a:spLocks noChangeArrowheads="1"/>
          </p:cNvSpPr>
          <p:nvPr/>
        </p:nvSpPr>
        <p:spPr bwMode="auto">
          <a:xfrm>
            <a:off x="3187700" y="339725"/>
            <a:ext cx="279558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800">
                <a:solidFill>
                  <a:srgbClr val="FF0000"/>
                </a:solidFill>
              </a:rPr>
              <a:t>Metallic Bonds</a:t>
            </a:r>
            <a:r>
              <a:rPr lang="en-US" sz="2800" b="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10245" name="Rectangle 7"/>
          <p:cNvSpPr>
            <a:spLocks noChangeArrowheads="1"/>
          </p:cNvSpPr>
          <p:nvPr/>
        </p:nvSpPr>
        <p:spPr bwMode="auto">
          <a:xfrm>
            <a:off x="439738" y="911225"/>
            <a:ext cx="8175625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>
              <a:tabLst>
                <a:tab pos="457200" algn="l"/>
              </a:tabLst>
            </a:pPr>
            <a:r>
              <a:rPr lang="en-US" sz="2800" b="0">
                <a:solidFill>
                  <a:srgbClr val="FF0000"/>
                </a:solidFill>
              </a:rPr>
              <a:t>In metals, valence shells of atoms overlap, so v.e</a:t>
            </a:r>
            <a:r>
              <a:rPr lang="en-US" sz="2800" b="0" baseline="30000">
                <a:solidFill>
                  <a:srgbClr val="FF0000"/>
                </a:solidFill>
              </a:rPr>
              <a:t>–</a:t>
            </a:r>
            <a:r>
              <a:rPr lang="en-US" sz="2800" b="0">
                <a:solidFill>
                  <a:srgbClr val="FF0000"/>
                </a:solidFill>
              </a:rPr>
              <a:t> </a:t>
            </a:r>
          </a:p>
          <a:p>
            <a:pPr algn="ctr">
              <a:tabLst>
                <a:tab pos="457200" algn="l"/>
              </a:tabLst>
            </a:pPr>
            <a:r>
              <a:rPr lang="en-US" sz="2800" b="0">
                <a:solidFill>
                  <a:srgbClr val="FF0000"/>
                </a:solidFill>
              </a:rPr>
              <a:t>are free to travel between atoms through material. </a:t>
            </a:r>
          </a:p>
        </p:txBody>
      </p:sp>
      <p:grpSp>
        <p:nvGrpSpPr>
          <p:cNvPr id="3" name="Group 140"/>
          <p:cNvGrpSpPr>
            <a:grpSpLocks/>
          </p:cNvGrpSpPr>
          <p:nvPr/>
        </p:nvGrpSpPr>
        <p:grpSpPr bwMode="auto">
          <a:xfrm>
            <a:off x="2044700" y="4260850"/>
            <a:ext cx="674688" cy="660400"/>
            <a:chOff x="1245" y="2278"/>
            <a:chExt cx="425" cy="416"/>
          </a:xfrm>
        </p:grpSpPr>
        <p:sp>
          <p:nvSpPr>
            <p:cNvPr id="10511" name="Oval 141" descr="Stationery"/>
            <p:cNvSpPr>
              <a:spLocks noChangeArrowheads="1"/>
            </p:cNvSpPr>
            <p:nvPr/>
          </p:nvSpPr>
          <p:spPr bwMode="auto">
            <a:xfrm>
              <a:off x="1271" y="2304"/>
              <a:ext cx="366" cy="366"/>
            </a:xfrm>
            <a:prstGeom prst="ellipse">
              <a:avLst/>
            </a:prstGeom>
            <a:blipFill dpi="0" rotWithShape="1">
              <a:blip r:embed="rId2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12" name="Oval 142"/>
            <p:cNvSpPr>
              <a:spLocks noChangeArrowheads="1"/>
            </p:cNvSpPr>
            <p:nvPr/>
          </p:nvSpPr>
          <p:spPr bwMode="auto">
            <a:xfrm>
              <a:off x="1536" y="2605"/>
              <a:ext cx="56" cy="5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13" name="Oval 143"/>
            <p:cNvSpPr>
              <a:spLocks noChangeArrowheads="1"/>
            </p:cNvSpPr>
            <p:nvPr/>
          </p:nvSpPr>
          <p:spPr bwMode="auto">
            <a:xfrm>
              <a:off x="1306" y="2326"/>
              <a:ext cx="56" cy="5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14" name="Oval 144"/>
            <p:cNvSpPr>
              <a:spLocks noChangeArrowheads="1"/>
            </p:cNvSpPr>
            <p:nvPr/>
          </p:nvSpPr>
          <p:spPr bwMode="auto">
            <a:xfrm>
              <a:off x="1560" y="2332"/>
              <a:ext cx="56" cy="5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15" name="Oval 145"/>
            <p:cNvSpPr>
              <a:spLocks noChangeArrowheads="1"/>
            </p:cNvSpPr>
            <p:nvPr/>
          </p:nvSpPr>
          <p:spPr bwMode="auto">
            <a:xfrm>
              <a:off x="1614" y="2476"/>
              <a:ext cx="56" cy="5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16" name="Oval 146"/>
            <p:cNvSpPr>
              <a:spLocks noChangeArrowheads="1"/>
            </p:cNvSpPr>
            <p:nvPr/>
          </p:nvSpPr>
          <p:spPr bwMode="auto">
            <a:xfrm>
              <a:off x="1443" y="2278"/>
              <a:ext cx="56" cy="5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17" name="Oval 147"/>
            <p:cNvSpPr>
              <a:spLocks noChangeArrowheads="1"/>
            </p:cNvSpPr>
            <p:nvPr/>
          </p:nvSpPr>
          <p:spPr bwMode="auto">
            <a:xfrm>
              <a:off x="1398" y="2638"/>
              <a:ext cx="56" cy="5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18" name="Oval 148"/>
            <p:cNvSpPr>
              <a:spLocks noChangeArrowheads="1"/>
            </p:cNvSpPr>
            <p:nvPr/>
          </p:nvSpPr>
          <p:spPr bwMode="auto">
            <a:xfrm>
              <a:off x="1281" y="2566"/>
              <a:ext cx="56" cy="5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19" name="Oval 149"/>
            <p:cNvSpPr>
              <a:spLocks noChangeArrowheads="1"/>
            </p:cNvSpPr>
            <p:nvPr/>
          </p:nvSpPr>
          <p:spPr bwMode="auto">
            <a:xfrm>
              <a:off x="1245" y="2440"/>
              <a:ext cx="56" cy="5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0247" name="Oval 166"/>
          <p:cNvSpPr>
            <a:spLocks noChangeArrowheads="1"/>
          </p:cNvSpPr>
          <p:nvPr/>
        </p:nvSpPr>
        <p:spPr bwMode="auto">
          <a:xfrm>
            <a:off x="6551613" y="3303588"/>
            <a:ext cx="88900" cy="889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8" name="Oval 184"/>
          <p:cNvSpPr>
            <a:spLocks noChangeArrowheads="1"/>
          </p:cNvSpPr>
          <p:nvPr/>
        </p:nvSpPr>
        <p:spPr bwMode="auto">
          <a:xfrm>
            <a:off x="6688138" y="2035175"/>
            <a:ext cx="88900" cy="889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9" name="Oval 185"/>
          <p:cNvSpPr>
            <a:spLocks noChangeArrowheads="1"/>
          </p:cNvSpPr>
          <p:nvPr/>
        </p:nvSpPr>
        <p:spPr bwMode="auto">
          <a:xfrm>
            <a:off x="7091363" y="2044700"/>
            <a:ext cx="88900" cy="889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50" name="Oval 187"/>
          <p:cNvSpPr>
            <a:spLocks noChangeArrowheads="1"/>
          </p:cNvSpPr>
          <p:nvPr/>
        </p:nvSpPr>
        <p:spPr bwMode="auto">
          <a:xfrm>
            <a:off x="6905625" y="1958975"/>
            <a:ext cx="88900" cy="889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4" name="Group 456"/>
          <p:cNvGrpSpPr>
            <a:grpSpLocks/>
          </p:cNvGrpSpPr>
          <p:nvPr/>
        </p:nvGrpSpPr>
        <p:grpSpPr bwMode="auto">
          <a:xfrm>
            <a:off x="6278563" y="2216150"/>
            <a:ext cx="700087" cy="588963"/>
            <a:chOff x="3622" y="1558"/>
            <a:chExt cx="441" cy="371"/>
          </a:xfrm>
        </p:grpSpPr>
        <p:sp>
          <p:nvSpPr>
            <p:cNvPr id="10503" name="Oval 174"/>
            <p:cNvSpPr>
              <a:spLocks noChangeArrowheads="1"/>
            </p:cNvSpPr>
            <p:nvPr/>
          </p:nvSpPr>
          <p:spPr bwMode="auto">
            <a:xfrm>
              <a:off x="3870" y="1873"/>
              <a:ext cx="56" cy="5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04" name="Oval 177"/>
            <p:cNvSpPr>
              <a:spLocks noChangeArrowheads="1"/>
            </p:cNvSpPr>
            <p:nvPr/>
          </p:nvSpPr>
          <p:spPr bwMode="auto">
            <a:xfrm>
              <a:off x="4007" y="1825"/>
              <a:ext cx="56" cy="5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05" name="Oval 188"/>
            <p:cNvSpPr>
              <a:spLocks noChangeArrowheads="1"/>
            </p:cNvSpPr>
            <p:nvPr/>
          </p:nvSpPr>
          <p:spPr bwMode="auto">
            <a:xfrm>
              <a:off x="3972" y="1756"/>
              <a:ext cx="56" cy="5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06" name="Oval 189"/>
            <p:cNvSpPr>
              <a:spLocks noChangeArrowheads="1"/>
            </p:cNvSpPr>
            <p:nvPr/>
          </p:nvSpPr>
          <p:spPr bwMode="auto">
            <a:xfrm>
              <a:off x="3855" y="1684"/>
              <a:ext cx="56" cy="5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07" name="Oval 190"/>
            <p:cNvSpPr>
              <a:spLocks noChangeArrowheads="1"/>
            </p:cNvSpPr>
            <p:nvPr/>
          </p:nvSpPr>
          <p:spPr bwMode="auto">
            <a:xfrm>
              <a:off x="3819" y="1558"/>
              <a:ext cx="56" cy="5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08" name="Oval 195"/>
            <p:cNvSpPr>
              <a:spLocks noChangeArrowheads="1"/>
            </p:cNvSpPr>
            <p:nvPr/>
          </p:nvSpPr>
          <p:spPr bwMode="auto">
            <a:xfrm>
              <a:off x="3739" y="1660"/>
              <a:ext cx="56" cy="5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09" name="Oval 196"/>
            <p:cNvSpPr>
              <a:spLocks noChangeArrowheads="1"/>
            </p:cNvSpPr>
            <p:nvPr/>
          </p:nvSpPr>
          <p:spPr bwMode="auto">
            <a:xfrm>
              <a:off x="3793" y="1804"/>
              <a:ext cx="56" cy="5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10" name="Oval 197"/>
            <p:cNvSpPr>
              <a:spLocks noChangeArrowheads="1"/>
            </p:cNvSpPr>
            <p:nvPr/>
          </p:nvSpPr>
          <p:spPr bwMode="auto">
            <a:xfrm>
              <a:off x="3622" y="1606"/>
              <a:ext cx="56" cy="5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5" name="Group 460"/>
          <p:cNvGrpSpPr>
            <a:grpSpLocks/>
          </p:cNvGrpSpPr>
          <p:nvPr/>
        </p:nvGrpSpPr>
        <p:grpSpPr bwMode="auto">
          <a:xfrm>
            <a:off x="6207125" y="2811463"/>
            <a:ext cx="700088" cy="488950"/>
            <a:chOff x="3577" y="1933"/>
            <a:chExt cx="441" cy="308"/>
          </a:xfrm>
        </p:grpSpPr>
        <p:sp>
          <p:nvSpPr>
            <p:cNvPr id="10496" name="Oval 165"/>
            <p:cNvSpPr>
              <a:spLocks noChangeArrowheads="1"/>
            </p:cNvSpPr>
            <p:nvPr/>
          </p:nvSpPr>
          <p:spPr bwMode="auto">
            <a:xfrm>
              <a:off x="3740" y="2099"/>
              <a:ext cx="56" cy="5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97" name="Oval 167"/>
            <p:cNvSpPr>
              <a:spLocks noChangeArrowheads="1"/>
            </p:cNvSpPr>
            <p:nvPr/>
          </p:nvSpPr>
          <p:spPr bwMode="auto">
            <a:xfrm>
              <a:off x="3623" y="2045"/>
              <a:ext cx="56" cy="5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98" name="Oval 178"/>
            <p:cNvSpPr>
              <a:spLocks noChangeArrowheads="1"/>
            </p:cNvSpPr>
            <p:nvPr/>
          </p:nvSpPr>
          <p:spPr bwMode="auto">
            <a:xfrm>
              <a:off x="3962" y="2185"/>
              <a:ext cx="56" cy="5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99" name="Oval 179"/>
            <p:cNvSpPr>
              <a:spLocks noChangeArrowheads="1"/>
            </p:cNvSpPr>
            <p:nvPr/>
          </p:nvSpPr>
          <p:spPr bwMode="auto">
            <a:xfrm>
              <a:off x="3845" y="2113"/>
              <a:ext cx="56" cy="5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00" name="Oval 180"/>
            <p:cNvSpPr>
              <a:spLocks noChangeArrowheads="1"/>
            </p:cNvSpPr>
            <p:nvPr/>
          </p:nvSpPr>
          <p:spPr bwMode="auto">
            <a:xfrm>
              <a:off x="3809" y="1987"/>
              <a:ext cx="56" cy="5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01" name="Oval 193"/>
            <p:cNvSpPr>
              <a:spLocks noChangeArrowheads="1"/>
            </p:cNvSpPr>
            <p:nvPr/>
          </p:nvSpPr>
          <p:spPr bwMode="auto">
            <a:xfrm>
              <a:off x="3715" y="1933"/>
              <a:ext cx="56" cy="5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02" name="Oval 198"/>
            <p:cNvSpPr>
              <a:spLocks noChangeArrowheads="1"/>
            </p:cNvSpPr>
            <p:nvPr/>
          </p:nvSpPr>
          <p:spPr bwMode="auto">
            <a:xfrm>
              <a:off x="3577" y="1966"/>
              <a:ext cx="56" cy="5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0253" name="Oval 204"/>
          <p:cNvSpPr>
            <a:spLocks noChangeArrowheads="1"/>
          </p:cNvSpPr>
          <p:nvPr/>
        </p:nvSpPr>
        <p:spPr bwMode="auto">
          <a:xfrm>
            <a:off x="5437188" y="2730500"/>
            <a:ext cx="88900" cy="889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54" name="Oval 206"/>
          <p:cNvSpPr>
            <a:spLocks noChangeArrowheads="1"/>
          </p:cNvSpPr>
          <p:nvPr/>
        </p:nvSpPr>
        <p:spPr bwMode="auto">
          <a:xfrm>
            <a:off x="5926138" y="2968625"/>
            <a:ext cx="88900" cy="889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6" name="Group 455"/>
          <p:cNvGrpSpPr>
            <a:grpSpLocks/>
          </p:cNvGrpSpPr>
          <p:nvPr/>
        </p:nvGrpSpPr>
        <p:grpSpPr bwMode="auto">
          <a:xfrm>
            <a:off x="5654675" y="2368550"/>
            <a:ext cx="495300" cy="469900"/>
            <a:chOff x="3229" y="1654"/>
            <a:chExt cx="312" cy="296"/>
          </a:xfrm>
        </p:grpSpPr>
        <p:sp>
          <p:nvSpPr>
            <p:cNvPr id="10491" name="Oval 194"/>
            <p:cNvSpPr>
              <a:spLocks noChangeArrowheads="1"/>
            </p:cNvSpPr>
            <p:nvPr/>
          </p:nvSpPr>
          <p:spPr bwMode="auto">
            <a:xfrm>
              <a:off x="3485" y="1654"/>
              <a:ext cx="56" cy="5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92" name="Oval 199"/>
            <p:cNvSpPr>
              <a:spLocks noChangeArrowheads="1"/>
            </p:cNvSpPr>
            <p:nvPr/>
          </p:nvSpPr>
          <p:spPr bwMode="auto">
            <a:xfrm>
              <a:off x="3460" y="1894"/>
              <a:ext cx="56" cy="5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93" name="Oval 200"/>
            <p:cNvSpPr>
              <a:spLocks noChangeArrowheads="1"/>
            </p:cNvSpPr>
            <p:nvPr/>
          </p:nvSpPr>
          <p:spPr bwMode="auto">
            <a:xfrm>
              <a:off x="3424" y="1768"/>
              <a:ext cx="56" cy="5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94" name="Oval 205"/>
            <p:cNvSpPr>
              <a:spLocks noChangeArrowheads="1"/>
            </p:cNvSpPr>
            <p:nvPr/>
          </p:nvSpPr>
          <p:spPr bwMode="auto">
            <a:xfrm>
              <a:off x="3346" y="1888"/>
              <a:ext cx="56" cy="5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95" name="Oval 207"/>
            <p:cNvSpPr>
              <a:spLocks noChangeArrowheads="1"/>
            </p:cNvSpPr>
            <p:nvPr/>
          </p:nvSpPr>
          <p:spPr bwMode="auto">
            <a:xfrm>
              <a:off x="3229" y="1834"/>
              <a:ext cx="56" cy="5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0256" name="Oval 210"/>
          <p:cNvSpPr>
            <a:spLocks noChangeArrowheads="1"/>
          </p:cNvSpPr>
          <p:nvPr/>
        </p:nvSpPr>
        <p:spPr bwMode="auto">
          <a:xfrm>
            <a:off x="5340350" y="2911475"/>
            <a:ext cx="88900" cy="889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57" name="Oval 217"/>
          <p:cNvSpPr>
            <a:spLocks noChangeArrowheads="1"/>
          </p:cNvSpPr>
          <p:nvPr/>
        </p:nvSpPr>
        <p:spPr bwMode="auto">
          <a:xfrm>
            <a:off x="6846888" y="3295650"/>
            <a:ext cx="88900" cy="889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58" name="Oval 224"/>
          <p:cNvSpPr>
            <a:spLocks noChangeArrowheads="1"/>
          </p:cNvSpPr>
          <p:nvPr/>
        </p:nvSpPr>
        <p:spPr bwMode="auto">
          <a:xfrm>
            <a:off x="6048375" y="3717925"/>
            <a:ext cx="88900" cy="889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59" name="Oval 226"/>
          <p:cNvSpPr>
            <a:spLocks noChangeArrowheads="1"/>
          </p:cNvSpPr>
          <p:nvPr/>
        </p:nvSpPr>
        <p:spPr bwMode="auto">
          <a:xfrm>
            <a:off x="6537325" y="3956050"/>
            <a:ext cx="88900" cy="889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7" name="Group 463"/>
          <p:cNvGrpSpPr>
            <a:grpSpLocks/>
          </p:cNvGrpSpPr>
          <p:nvPr/>
        </p:nvGrpSpPr>
        <p:grpSpPr bwMode="auto">
          <a:xfrm>
            <a:off x="6208713" y="3371850"/>
            <a:ext cx="509587" cy="469900"/>
            <a:chOff x="3578" y="2286"/>
            <a:chExt cx="321" cy="296"/>
          </a:xfrm>
        </p:grpSpPr>
        <p:sp>
          <p:nvSpPr>
            <p:cNvPr id="10484" name="Oval 163"/>
            <p:cNvSpPr>
              <a:spLocks noChangeArrowheads="1"/>
            </p:cNvSpPr>
            <p:nvPr/>
          </p:nvSpPr>
          <p:spPr bwMode="auto">
            <a:xfrm>
              <a:off x="3716" y="2372"/>
              <a:ext cx="56" cy="5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85" name="Oval 168"/>
            <p:cNvSpPr>
              <a:spLocks noChangeArrowheads="1"/>
            </p:cNvSpPr>
            <p:nvPr/>
          </p:nvSpPr>
          <p:spPr bwMode="auto">
            <a:xfrm>
              <a:off x="3578" y="2405"/>
              <a:ext cx="56" cy="5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86" name="Oval 214"/>
            <p:cNvSpPr>
              <a:spLocks noChangeArrowheads="1"/>
            </p:cNvSpPr>
            <p:nvPr/>
          </p:nvSpPr>
          <p:spPr bwMode="auto">
            <a:xfrm>
              <a:off x="3843" y="2286"/>
              <a:ext cx="56" cy="5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87" name="Oval 219"/>
            <p:cNvSpPr>
              <a:spLocks noChangeArrowheads="1"/>
            </p:cNvSpPr>
            <p:nvPr/>
          </p:nvSpPr>
          <p:spPr bwMode="auto">
            <a:xfrm>
              <a:off x="3818" y="2526"/>
              <a:ext cx="56" cy="5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88" name="Oval 220"/>
            <p:cNvSpPr>
              <a:spLocks noChangeArrowheads="1"/>
            </p:cNvSpPr>
            <p:nvPr/>
          </p:nvSpPr>
          <p:spPr bwMode="auto">
            <a:xfrm>
              <a:off x="3782" y="2400"/>
              <a:ext cx="56" cy="5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89" name="Oval 225"/>
            <p:cNvSpPr>
              <a:spLocks noChangeArrowheads="1"/>
            </p:cNvSpPr>
            <p:nvPr/>
          </p:nvSpPr>
          <p:spPr bwMode="auto">
            <a:xfrm>
              <a:off x="3731" y="2510"/>
              <a:ext cx="56" cy="5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90" name="Oval 227"/>
            <p:cNvSpPr>
              <a:spLocks noChangeArrowheads="1"/>
            </p:cNvSpPr>
            <p:nvPr/>
          </p:nvSpPr>
          <p:spPr bwMode="auto">
            <a:xfrm>
              <a:off x="3614" y="2456"/>
              <a:ext cx="56" cy="5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0261" name="Oval 236"/>
          <p:cNvSpPr>
            <a:spLocks noChangeArrowheads="1"/>
          </p:cNvSpPr>
          <p:nvPr/>
        </p:nvSpPr>
        <p:spPr bwMode="auto">
          <a:xfrm>
            <a:off x="7743825" y="3319463"/>
            <a:ext cx="88900" cy="889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62" name="Oval 240"/>
          <p:cNvSpPr>
            <a:spLocks noChangeArrowheads="1"/>
          </p:cNvSpPr>
          <p:nvPr/>
        </p:nvSpPr>
        <p:spPr bwMode="auto">
          <a:xfrm>
            <a:off x="7158038" y="3262313"/>
            <a:ext cx="88900" cy="889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63" name="Oval 246"/>
          <p:cNvSpPr>
            <a:spLocks noChangeArrowheads="1"/>
          </p:cNvSpPr>
          <p:nvPr/>
        </p:nvSpPr>
        <p:spPr bwMode="auto">
          <a:xfrm>
            <a:off x="5956300" y="3636963"/>
            <a:ext cx="88900" cy="889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8" name="Group 454"/>
          <p:cNvGrpSpPr>
            <a:grpSpLocks/>
          </p:cNvGrpSpPr>
          <p:nvPr/>
        </p:nvGrpSpPr>
        <p:grpSpPr bwMode="auto">
          <a:xfrm>
            <a:off x="5397500" y="3065463"/>
            <a:ext cx="754063" cy="469900"/>
            <a:chOff x="3067" y="2093"/>
            <a:chExt cx="475" cy="296"/>
          </a:xfrm>
        </p:grpSpPr>
        <p:sp>
          <p:nvSpPr>
            <p:cNvPr id="10475" name="Oval 164"/>
            <p:cNvSpPr>
              <a:spLocks noChangeArrowheads="1"/>
            </p:cNvSpPr>
            <p:nvPr/>
          </p:nvSpPr>
          <p:spPr bwMode="auto">
            <a:xfrm>
              <a:off x="3486" y="2093"/>
              <a:ext cx="56" cy="5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76" name="Oval 169"/>
            <p:cNvSpPr>
              <a:spLocks noChangeArrowheads="1"/>
            </p:cNvSpPr>
            <p:nvPr/>
          </p:nvSpPr>
          <p:spPr bwMode="auto">
            <a:xfrm>
              <a:off x="3461" y="2333"/>
              <a:ext cx="56" cy="5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77" name="Oval 170"/>
            <p:cNvSpPr>
              <a:spLocks noChangeArrowheads="1"/>
            </p:cNvSpPr>
            <p:nvPr/>
          </p:nvSpPr>
          <p:spPr bwMode="auto">
            <a:xfrm>
              <a:off x="3425" y="2207"/>
              <a:ext cx="56" cy="5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78" name="Oval 203"/>
            <p:cNvSpPr>
              <a:spLocks noChangeArrowheads="1"/>
            </p:cNvSpPr>
            <p:nvPr/>
          </p:nvSpPr>
          <p:spPr bwMode="auto">
            <a:xfrm>
              <a:off x="3322" y="2161"/>
              <a:ext cx="56" cy="5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79" name="Oval 208"/>
            <p:cNvSpPr>
              <a:spLocks noChangeArrowheads="1"/>
            </p:cNvSpPr>
            <p:nvPr/>
          </p:nvSpPr>
          <p:spPr bwMode="auto">
            <a:xfrm>
              <a:off x="3184" y="2194"/>
              <a:ext cx="56" cy="5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80" name="Oval 209"/>
            <p:cNvSpPr>
              <a:spLocks noChangeArrowheads="1"/>
            </p:cNvSpPr>
            <p:nvPr/>
          </p:nvSpPr>
          <p:spPr bwMode="auto">
            <a:xfrm>
              <a:off x="3067" y="2122"/>
              <a:ext cx="56" cy="5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81" name="Oval 244"/>
            <p:cNvSpPr>
              <a:spLocks noChangeArrowheads="1"/>
            </p:cNvSpPr>
            <p:nvPr/>
          </p:nvSpPr>
          <p:spPr bwMode="auto">
            <a:xfrm>
              <a:off x="3111" y="2303"/>
              <a:ext cx="56" cy="5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82" name="Oval 245"/>
            <p:cNvSpPr>
              <a:spLocks noChangeArrowheads="1"/>
            </p:cNvSpPr>
            <p:nvPr/>
          </p:nvSpPr>
          <p:spPr bwMode="auto">
            <a:xfrm>
              <a:off x="3365" y="2309"/>
              <a:ext cx="56" cy="5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83" name="Oval 247"/>
            <p:cNvSpPr>
              <a:spLocks noChangeArrowheads="1"/>
            </p:cNvSpPr>
            <p:nvPr/>
          </p:nvSpPr>
          <p:spPr bwMode="auto">
            <a:xfrm>
              <a:off x="3248" y="2255"/>
              <a:ext cx="56" cy="5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0265" name="Oval 250"/>
          <p:cNvSpPr>
            <a:spLocks noChangeArrowheads="1"/>
          </p:cNvSpPr>
          <p:nvPr/>
        </p:nvSpPr>
        <p:spPr bwMode="auto">
          <a:xfrm>
            <a:off x="5370513" y="3579813"/>
            <a:ext cx="88900" cy="889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66" name="Oval 255"/>
          <p:cNvSpPr>
            <a:spLocks noChangeArrowheads="1"/>
          </p:cNvSpPr>
          <p:nvPr/>
        </p:nvSpPr>
        <p:spPr bwMode="auto">
          <a:xfrm>
            <a:off x="7685088" y="2422525"/>
            <a:ext cx="88900" cy="889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67" name="Oval 256"/>
          <p:cNvSpPr>
            <a:spLocks noChangeArrowheads="1"/>
          </p:cNvSpPr>
          <p:nvPr/>
        </p:nvSpPr>
        <p:spPr bwMode="auto">
          <a:xfrm>
            <a:off x="7770813" y="2651125"/>
            <a:ext cx="88900" cy="889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9" name="Group 458"/>
          <p:cNvGrpSpPr>
            <a:grpSpLocks/>
          </p:cNvGrpSpPr>
          <p:nvPr/>
        </p:nvGrpSpPr>
        <p:grpSpPr bwMode="auto">
          <a:xfrm>
            <a:off x="7037388" y="2855913"/>
            <a:ext cx="709612" cy="392112"/>
            <a:chOff x="4100" y="1961"/>
            <a:chExt cx="447" cy="247"/>
          </a:xfrm>
        </p:grpSpPr>
        <p:sp>
          <p:nvSpPr>
            <p:cNvPr id="10468" name="Oval 173"/>
            <p:cNvSpPr>
              <a:spLocks noChangeArrowheads="1"/>
            </p:cNvSpPr>
            <p:nvPr/>
          </p:nvSpPr>
          <p:spPr bwMode="auto">
            <a:xfrm>
              <a:off x="4100" y="2152"/>
              <a:ext cx="56" cy="5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69" name="Oval 176"/>
            <p:cNvSpPr>
              <a:spLocks noChangeArrowheads="1"/>
            </p:cNvSpPr>
            <p:nvPr/>
          </p:nvSpPr>
          <p:spPr bwMode="auto">
            <a:xfrm>
              <a:off x="4178" y="2023"/>
              <a:ext cx="56" cy="5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70" name="Oval 234"/>
            <p:cNvSpPr>
              <a:spLocks noChangeArrowheads="1"/>
            </p:cNvSpPr>
            <p:nvPr/>
          </p:nvSpPr>
          <p:spPr bwMode="auto">
            <a:xfrm>
              <a:off x="4237" y="2103"/>
              <a:ext cx="56" cy="5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71" name="Oval 235"/>
            <p:cNvSpPr>
              <a:spLocks noChangeArrowheads="1"/>
            </p:cNvSpPr>
            <p:nvPr/>
          </p:nvSpPr>
          <p:spPr bwMode="auto">
            <a:xfrm>
              <a:off x="4491" y="2109"/>
              <a:ext cx="56" cy="5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72" name="Oval 237"/>
            <p:cNvSpPr>
              <a:spLocks noChangeArrowheads="1"/>
            </p:cNvSpPr>
            <p:nvPr/>
          </p:nvSpPr>
          <p:spPr bwMode="auto">
            <a:xfrm>
              <a:off x="4374" y="2055"/>
              <a:ext cx="56" cy="5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73" name="Oval 253"/>
            <p:cNvSpPr>
              <a:spLocks noChangeArrowheads="1"/>
            </p:cNvSpPr>
            <p:nvPr/>
          </p:nvSpPr>
          <p:spPr bwMode="auto">
            <a:xfrm>
              <a:off x="4484" y="1961"/>
              <a:ext cx="56" cy="5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74" name="Oval 258"/>
            <p:cNvSpPr>
              <a:spLocks noChangeArrowheads="1"/>
            </p:cNvSpPr>
            <p:nvPr/>
          </p:nvSpPr>
          <p:spPr bwMode="auto">
            <a:xfrm>
              <a:off x="4346" y="1994"/>
              <a:ext cx="56" cy="5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0" name="Group 457"/>
          <p:cNvGrpSpPr>
            <a:grpSpLocks/>
          </p:cNvGrpSpPr>
          <p:nvPr/>
        </p:nvGrpSpPr>
        <p:grpSpPr bwMode="auto">
          <a:xfrm>
            <a:off x="7053263" y="2273300"/>
            <a:ext cx="534987" cy="609600"/>
            <a:chOff x="4110" y="1594"/>
            <a:chExt cx="337" cy="384"/>
          </a:xfrm>
        </p:grpSpPr>
        <p:sp>
          <p:nvSpPr>
            <p:cNvPr id="10461" name="Oval 175"/>
            <p:cNvSpPr>
              <a:spLocks noChangeArrowheads="1"/>
            </p:cNvSpPr>
            <p:nvPr/>
          </p:nvSpPr>
          <p:spPr bwMode="auto">
            <a:xfrm>
              <a:off x="4124" y="1879"/>
              <a:ext cx="56" cy="5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62" name="Oval 183"/>
            <p:cNvSpPr>
              <a:spLocks noChangeArrowheads="1"/>
            </p:cNvSpPr>
            <p:nvPr/>
          </p:nvSpPr>
          <p:spPr bwMode="auto">
            <a:xfrm>
              <a:off x="4110" y="1723"/>
              <a:ext cx="56" cy="5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63" name="Oval 186"/>
            <p:cNvSpPr>
              <a:spLocks noChangeArrowheads="1"/>
            </p:cNvSpPr>
            <p:nvPr/>
          </p:nvSpPr>
          <p:spPr bwMode="auto">
            <a:xfrm>
              <a:off x="4188" y="1594"/>
              <a:ext cx="56" cy="5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64" name="Oval 254"/>
            <p:cNvSpPr>
              <a:spLocks noChangeArrowheads="1"/>
            </p:cNvSpPr>
            <p:nvPr/>
          </p:nvSpPr>
          <p:spPr bwMode="auto">
            <a:xfrm>
              <a:off x="4254" y="1682"/>
              <a:ext cx="56" cy="5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65" name="Oval 257"/>
            <p:cNvSpPr>
              <a:spLocks noChangeArrowheads="1"/>
            </p:cNvSpPr>
            <p:nvPr/>
          </p:nvSpPr>
          <p:spPr bwMode="auto">
            <a:xfrm>
              <a:off x="4391" y="1634"/>
              <a:ext cx="56" cy="5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66" name="Oval 259"/>
            <p:cNvSpPr>
              <a:spLocks noChangeArrowheads="1"/>
            </p:cNvSpPr>
            <p:nvPr/>
          </p:nvSpPr>
          <p:spPr bwMode="auto">
            <a:xfrm>
              <a:off x="4229" y="1922"/>
              <a:ext cx="56" cy="5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67" name="Oval 260"/>
            <p:cNvSpPr>
              <a:spLocks noChangeArrowheads="1"/>
            </p:cNvSpPr>
            <p:nvPr/>
          </p:nvSpPr>
          <p:spPr bwMode="auto">
            <a:xfrm>
              <a:off x="4193" y="1796"/>
              <a:ext cx="56" cy="5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0270" name="Oval 263"/>
          <p:cNvSpPr>
            <a:spLocks noChangeArrowheads="1"/>
          </p:cNvSpPr>
          <p:nvPr/>
        </p:nvSpPr>
        <p:spPr bwMode="auto">
          <a:xfrm>
            <a:off x="6994525" y="4495800"/>
            <a:ext cx="88900" cy="889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71" name="Oval 264"/>
          <p:cNvSpPr>
            <a:spLocks noChangeArrowheads="1"/>
          </p:cNvSpPr>
          <p:nvPr/>
        </p:nvSpPr>
        <p:spPr bwMode="auto">
          <a:xfrm>
            <a:off x="6629400" y="4052888"/>
            <a:ext cx="88900" cy="889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72" name="Oval 266"/>
          <p:cNvSpPr>
            <a:spLocks noChangeArrowheads="1"/>
          </p:cNvSpPr>
          <p:nvPr/>
        </p:nvSpPr>
        <p:spPr bwMode="auto">
          <a:xfrm>
            <a:off x="7118350" y="4291013"/>
            <a:ext cx="88900" cy="889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73" name="Oval 273"/>
          <p:cNvSpPr>
            <a:spLocks noChangeArrowheads="1"/>
          </p:cNvSpPr>
          <p:nvPr/>
        </p:nvSpPr>
        <p:spPr bwMode="auto">
          <a:xfrm>
            <a:off x="7561263" y="4160838"/>
            <a:ext cx="88900" cy="889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74" name="Oval 276"/>
          <p:cNvSpPr>
            <a:spLocks noChangeArrowheads="1"/>
          </p:cNvSpPr>
          <p:nvPr/>
        </p:nvSpPr>
        <p:spPr bwMode="auto">
          <a:xfrm>
            <a:off x="7685088" y="3956050"/>
            <a:ext cx="88900" cy="889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1" name="Group 459"/>
          <p:cNvGrpSpPr>
            <a:grpSpLocks/>
          </p:cNvGrpSpPr>
          <p:nvPr/>
        </p:nvGrpSpPr>
        <p:grpSpPr bwMode="auto">
          <a:xfrm>
            <a:off x="7032625" y="3381375"/>
            <a:ext cx="676275" cy="434975"/>
            <a:chOff x="4097" y="2292"/>
            <a:chExt cx="426" cy="274"/>
          </a:xfrm>
        </p:grpSpPr>
        <p:sp>
          <p:nvSpPr>
            <p:cNvPr id="10453" name="Oval 215"/>
            <p:cNvSpPr>
              <a:spLocks noChangeArrowheads="1"/>
            </p:cNvSpPr>
            <p:nvPr/>
          </p:nvSpPr>
          <p:spPr bwMode="auto">
            <a:xfrm>
              <a:off x="4097" y="2292"/>
              <a:ext cx="56" cy="5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54" name="Oval 216"/>
            <p:cNvSpPr>
              <a:spLocks noChangeArrowheads="1"/>
            </p:cNvSpPr>
            <p:nvPr/>
          </p:nvSpPr>
          <p:spPr bwMode="auto">
            <a:xfrm>
              <a:off x="4151" y="2436"/>
              <a:ext cx="56" cy="5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55" name="Oval 233"/>
            <p:cNvSpPr>
              <a:spLocks noChangeArrowheads="1"/>
            </p:cNvSpPr>
            <p:nvPr/>
          </p:nvSpPr>
          <p:spPr bwMode="auto">
            <a:xfrm>
              <a:off x="4467" y="2382"/>
              <a:ext cx="56" cy="5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56" name="Oval 238"/>
            <p:cNvSpPr>
              <a:spLocks noChangeArrowheads="1"/>
            </p:cNvSpPr>
            <p:nvPr/>
          </p:nvSpPr>
          <p:spPr bwMode="auto">
            <a:xfrm>
              <a:off x="4329" y="2415"/>
              <a:ext cx="56" cy="5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57" name="Oval 239"/>
            <p:cNvSpPr>
              <a:spLocks noChangeArrowheads="1"/>
            </p:cNvSpPr>
            <p:nvPr/>
          </p:nvSpPr>
          <p:spPr bwMode="auto">
            <a:xfrm>
              <a:off x="4212" y="2343"/>
              <a:ext cx="56" cy="5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58" name="Oval 274"/>
            <p:cNvSpPr>
              <a:spLocks noChangeArrowheads="1"/>
            </p:cNvSpPr>
            <p:nvPr/>
          </p:nvSpPr>
          <p:spPr bwMode="auto">
            <a:xfrm>
              <a:off x="4200" y="2504"/>
              <a:ext cx="56" cy="5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59" name="Oval 275"/>
            <p:cNvSpPr>
              <a:spLocks noChangeArrowheads="1"/>
            </p:cNvSpPr>
            <p:nvPr/>
          </p:nvSpPr>
          <p:spPr bwMode="auto">
            <a:xfrm>
              <a:off x="4454" y="2510"/>
              <a:ext cx="56" cy="5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60" name="Oval 277"/>
            <p:cNvSpPr>
              <a:spLocks noChangeArrowheads="1"/>
            </p:cNvSpPr>
            <p:nvPr/>
          </p:nvSpPr>
          <p:spPr bwMode="auto">
            <a:xfrm>
              <a:off x="4337" y="2456"/>
              <a:ext cx="56" cy="5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2" name="Group 461"/>
          <p:cNvGrpSpPr>
            <a:grpSpLocks/>
          </p:cNvGrpSpPr>
          <p:nvPr/>
        </p:nvGrpSpPr>
        <p:grpSpPr bwMode="auto">
          <a:xfrm>
            <a:off x="6775450" y="3814763"/>
            <a:ext cx="655638" cy="487362"/>
            <a:chOff x="3935" y="2565"/>
            <a:chExt cx="413" cy="307"/>
          </a:xfrm>
        </p:grpSpPr>
        <p:sp>
          <p:nvSpPr>
            <p:cNvPr id="10446" name="Oval 213"/>
            <p:cNvSpPr>
              <a:spLocks noChangeArrowheads="1"/>
            </p:cNvSpPr>
            <p:nvPr/>
          </p:nvSpPr>
          <p:spPr bwMode="auto">
            <a:xfrm>
              <a:off x="4073" y="2565"/>
              <a:ext cx="56" cy="5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47" name="Oval 218"/>
            <p:cNvSpPr>
              <a:spLocks noChangeArrowheads="1"/>
            </p:cNvSpPr>
            <p:nvPr/>
          </p:nvSpPr>
          <p:spPr bwMode="auto">
            <a:xfrm>
              <a:off x="3935" y="2598"/>
              <a:ext cx="56" cy="5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48" name="Oval 265"/>
            <p:cNvSpPr>
              <a:spLocks noChangeArrowheads="1"/>
            </p:cNvSpPr>
            <p:nvPr/>
          </p:nvSpPr>
          <p:spPr bwMode="auto">
            <a:xfrm>
              <a:off x="4097" y="2721"/>
              <a:ext cx="56" cy="5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49" name="Oval 267"/>
            <p:cNvSpPr>
              <a:spLocks noChangeArrowheads="1"/>
            </p:cNvSpPr>
            <p:nvPr/>
          </p:nvSpPr>
          <p:spPr bwMode="auto">
            <a:xfrm>
              <a:off x="3980" y="2667"/>
              <a:ext cx="56" cy="5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50" name="Oval 278"/>
            <p:cNvSpPr>
              <a:spLocks noChangeArrowheads="1"/>
            </p:cNvSpPr>
            <p:nvPr/>
          </p:nvSpPr>
          <p:spPr bwMode="auto">
            <a:xfrm>
              <a:off x="4292" y="2816"/>
              <a:ext cx="56" cy="5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51" name="Oval 279"/>
            <p:cNvSpPr>
              <a:spLocks noChangeArrowheads="1"/>
            </p:cNvSpPr>
            <p:nvPr/>
          </p:nvSpPr>
          <p:spPr bwMode="auto">
            <a:xfrm>
              <a:off x="4175" y="2744"/>
              <a:ext cx="56" cy="5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52" name="Oval 280"/>
            <p:cNvSpPr>
              <a:spLocks noChangeArrowheads="1"/>
            </p:cNvSpPr>
            <p:nvPr/>
          </p:nvSpPr>
          <p:spPr bwMode="auto">
            <a:xfrm>
              <a:off x="4139" y="2618"/>
              <a:ext cx="56" cy="5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0277" name="Oval 283"/>
          <p:cNvSpPr>
            <a:spLocks noChangeArrowheads="1"/>
          </p:cNvSpPr>
          <p:nvPr/>
        </p:nvSpPr>
        <p:spPr bwMode="auto">
          <a:xfrm>
            <a:off x="5819775" y="4494213"/>
            <a:ext cx="88900" cy="889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3" name="Group 453"/>
          <p:cNvGrpSpPr>
            <a:grpSpLocks/>
          </p:cNvGrpSpPr>
          <p:nvPr/>
        </p:nvGrpSpPr>
        <p:grpSpPr bwMode="auto">
          <a:xfrm>
            <a:off x="5427663" y="3779838"/>
            <a:ext cx="669925" cy="407987"/>
            <a:chOff x="3086" y="2543"/>
            <a:chExt cx="422" cy="257"/>
          </a:xfrm>
        </p:grpSpPr>
        <p:sp>
          <p:nvSpPr>
            <p:cNvPr id="10438" name="Oval 229"/>
            <p:cNvSpPr>
              <a:spLocks noChangeArrowheads="1"/>
            </p:cNvSpPr>
            <p:nvPr/>
          </p:nvSpPr>
          <p:spPr bwMode="auto">
            <a:xfrm>
              <a:off x="3452" y="2744"/>
              <a:ext cx="56" cy="5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39" name="Oval 230"/>
            <p:cNvSpPr>
              <a:spLocks noChangeArrowheads="1"/>
            </p:cNvSpPr>
            <p:nvPr/>
          </p:nvSpPr>
          <p:spPr bwMode="auto">
            <a:xfrm>
              <a:off x="3416" y="2618"/>
              <a:ext cx="56" cy="5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40" name="Oval 243"/>
            <p:cNvSpPr>
              <a:spLocks noChangeArrowheads="1"/>
            </p:cNvSpPr>
            <p:nvPr/>
          </p:nvSpPr>
          <p:spPr bwMode="auto">
            <a:xfrm>
              <a:off x="3341" y="2582"/>
              <a:ext cx="56" cy="5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41" name="Oval 248"/>
            <p:cNvSpPr>
              <a:spLocks noChangeArrowheads="1"/>
            </p:cNvSpPr>
            <p:nvPr/>
          </p:nvSpPr>
          <p:spPr bwMode="auto">
            <a:xfrm>
              <a:off x="3203" y="2615"/>
              <a:ext cx="56" cy="5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42" name="Oval 249"/>
            <p:cNvSpPr>
              <a:spLocks noChangeArrowheads="1"/>
            </p:cNvSpPr>
            <p:nvPr/>
          </p:nvSpPr>
          <p:spPr bwMode="auto">
            <a:xfrm>
              <a:off x="3086" y="2543"/>
              <a:ext cx="56" cy="5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43" name="Oval 284"/>
            <p:cNvSpPr>
              <a:spLocks noChangeArrowheads="1"/>
            </p:cNvSpPr>
            <p:nvPr/>
          </p:nvSpPr>
          <p:spPr bwMode="auto">
            <a:xfrm>
              <a:off x="3103" y="2714"/>
              <a:ext cx="56" cy="5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44" name="Oval 285"/>
            <p:cNvSpPr>
              <a:spLocks noChangeArrowheads="1"/>
            </p:cNvSpPr>
            <p:nvPr/>
          </p:nvSpPr>
          <p:spPr bwMode="auto">
            <a:xfrm>
              <a:off x="3357" y="2720"/>
              <a:ext cx="56" cy="5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45" name="Oval 287"/>
            <p:cNvSpPr>
              <a:spLocks noChangeArrowheads="1"/>
            </p:cNvSpPr>
            <p:nvPr/>
          </p:nvSpPr>
          <p:spPr bwMode="auto">
            <a:xfrm>
              <a:off x="3240" y="2666"/>
              <a:ext cx="56" cy="5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0279" name="Oval 288"/>
          <p:cNvSpPr>
            <a:spLocks noChangeArrowheads="1"/>
          </p:cNvSpPr>
          <p:nvPr/>
        </p:nvSpPr>
        <p:spPr bwMode="auto">
          <a:xfrm>
            <a:off x="5600700" y="4546600"/>
            <a:ext cx="88900" cy="889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80" name="Oval 289"/>
          <p:cNvSpPr>
            <a:spLocks noChangeArrowheads="1"/>
          </p:cNvSpPr>
          <p:nvPr/>
        </p:nvSpPr>
        <p:spPr bwMode="auto">
          <a:xfrm>
            <a:off x="5414963" y="4432300"/>
            <a:ext cx="88900" cy="889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81" name="Oval 290"/>
          <p:cNvSpPr>
            <a:spLocks noChangeArrowheads="1"/>
          </p:cNvSpPr>
          <p:nvPr/>
        </p:nvSpPr>
        <p:spPr bwMode="auto">
          <a:xfrm>
            <a:off x="5357813" y="4232275"/>
            <a:ext cx="88900" cy="889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82" name="Oval 293"/>
          <p:cNvSpPr>
            <a:spLocks noChangeArrowheads="1"/>
          </p:cNvSpPr>
          <p:nvPr/>
        </p:nvSpPr>
        <p:spPr bwMode="auto">
          <a:xfrm>
            <a:off x="6415088" y="4829175"/>
            <a:ext cx="88900" cy="889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83" name="Oval 298"/>
          <p:cNvSpPr>
            <a:spLocks noChangeArrowheads="1"/>
          </p:cNvSpPr>
          <p:nvPr/>
        </p:nvSpPr>
        <p:spPr bwMode="auto">
          <a:xfrm>
            <a:off x="6196013" y="4881563"/>
            <a:ext cx="88900" cy="889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84" name="Oval 299"/>
          <p:cNvSpPr>
            <a:spLocks noChangeArrowheads="1"/>
          </p:cNvSpPr>
          <p:nvPr/>
        </p:nvSpPr>
        <p:spPr bwMode="auto">
          <a:xfrm>
            <a:off x="6010275" y="4767263"/>
            <a:ext cx="88900" cy="889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4" name="Group 462"/>
          <p:cNvGrpSpPr>
            <a:grpSpLocks/>
          </p:cNvGrpSpPr>
          <p:nvPr/>
        </p:nvGrpSpPr>
        <p:grpSpPr bwMode="auto">
          <a:xfrm>
            <a:off x="5943600" y="4160838"/>
            <a:ext cx="920750" cy="552450"/>
            <a:chOff x="3411" y="2783"/>
            <a:chExt cx="580" cy="348"/>
          </a:xfrm>
        </p:grpSpPr>
        <p:sp>
          <p:nvSpPr>
            <p:cNvPr id="10427" name="Oval 223"/>
            <p:cNvSpPr>
              <a:spLocks noChangeArrowheads="1"/>
            </p:cNvSpPr>
            <p:nvPr/>
          </p:nvSpPr>
          <p:spPr bwMode="auto">
            <a:xfrm>
              <a:off x="3707" y="2783"/>
              <a:ext cx="56" cy="5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28" name="Oval 228"/>
            <p:cNvSpPr>
              <a:spLocks noChangeArrowheads="1"/>
            </p:cNvSpPr>
            <p:nvPr/>
          </p:nvSpPr>
          <p:spPr bwMode="auto">
            <a:xfrm>
              <a:off x="3569" y="2816"/>
              <a:ext cx="56" cy="5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29" name="Oval 268"/>
            <p:cNvSpPr>
              <a:spLocks noChangeArrowheads="1"/>
            </p:cNvSpPr>
            <p:nvPr/>
          </p:nvSpPr>
          <p:spPr bwMode="auto">
            <a:xfrm>
              <a:off x="3935" y="3027"/>
              <a:ext cx="56" cy="5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30" name="Oval 269"/>
            <p:cNvSpPr>
              <a:spLocks noChangeArrowheads="1"/>
            </p:cNvSpPr>
            <p:nvPr/>
          </p:nvSpPr>
          <p:spPr bwMode="auto">
            <a:xfrm>
              <a:off x="3818" y="2955"/>
              <a:ext cx="56" cy="5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31" name="Oval 270"/>
            <p:cNvSpPr>
              <a:spLocks noChangeArrowheads="1"/>
            </p:cNvSpPr>
            <p:nvPr/>
          </p:nvSpPr>
          <p:spPr bwMode="auto">
            <a:xfrm>
              <a:off x="3782" y="2829"/>
              <a:ext cx="56" cy="5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32" name="Oval 286"/>
            <p:cNvSpPr>
              <a:spLocks noChangeArrowheads="1"/>
            </p:cNvSpPr>
            <p:nvPr/>
          </p:nvSpPr>
          <p:spPr bwMode="auto">
            <a:xfrm>
              <a:off x="3411" y="2864"/>
              <a:ext cx="56" cy="5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33" name="Oval 294"/>
            <p:cNvSpPr>
              <a:spLocks noChangeArrowheads="1"/>
            </p:cNvSpPr>
            <p:nvPr/>
          </p:nvSpPr>
          <p:spPr bwMode="auto">
            <a:xfrm>
              <a:off x="3478" y="2925"/>
              <a:ext cx="56" cy="5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34" name="Oval 295"/>
            <p:cNvSpPr>
              <a:spLocks noChangeArrowheads="1"/>
            </p:cNvSpPr>
            <p:nvPr/>
          </p:nvSpPr>
          <p:spPr bwMode="auto">
            <a:xfrm>
              <a:off x="3732" y="2931"/>
              <a:ext cx="56" cy="5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35" name="Oval 296"/>
            <p:cNvSpPr>
              <a:spLocks noChangeArrowheads="1"/>
            </p:cNvSpPr>
            <p:nvPr/>
          </p:nvSpPr>
          <p:spPr bwMode="auto">
            <a:xfrm>
              <a:off x="3786" y="3075"/>
              <a:ext cx="56" cy="5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36" name="Oval 297"/>
            <p:cNvSpPr>
              <a:spLocks noChangeArrowheads="1"/>
            </p:cNvSpPr>
            <p:nvPr/>
          </p:nvSpPr>
          <p:spPr bwMode="auto">
            <a:xfrm>
              <a:off x="3615" y="2877"/>
              <a:ext cx="56" cy="5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37" name="Oval 300"/>
            <p:cNvSpPr>
              <a:spLocks noChangeArrowheads="1"/>
            </p:cNvSpPr>
            <p:nvPr/>
          </p:nvSpPr>
          <p:spPr bwMode="auto">
            <a:xfrm>
              <a:off x="3417" y="3039"/>
              <a:ext cx="56" cy="5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5" name="Group 301"/>
          <p:cNvGrpSpPr>
            <a:grpSpLocks/>
          </p:cNvGrpSpPr>
          <p:nvPr/>
        </p:nvGrpSpPr>
        <p:grpSpPr bwMode="auto">
          <a:xfrm>
            <a:off x="2601913" y="3905250"/>
            <a:ext cx="674687" cy="660400"/>
            <a:chOff x="1245" y="2278"/>
            <a:chExt cx="425" cy="416"/>
          </a:xfrm>
        </p:grpSpPr>
        <p:sp>
          <p:nvSpPr>
            <p:cNvPr id="10418" name="Oval 302" descr="Stationery"/>
            <p:cNvSpPr>
              <a:spLocks noChangeArrowheads="1"/>
            </p:cNvSpPr>
            <p:nvPr/>
          </p:nvSpPr>
          <p:spPr bwMode="auto">
            <a:xfrm>
              <a:off x="1271" y="2304"/>
              <a:ext cx="366" cy="366"/>
            </a:xfrm>
            <a:prstGeom prst="ellipse">
              <a:avLst/>
            </a:prstGeom>
            <a:blipFill dpi="0" rotWithShape="1">
              <a:blip r:embed="rId2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19" name="Oval 303"/>
            <p:cNvSpPr>
              <a:spLocks noChangeArrowheads="1"/>
            </p:cNvSpPr>
            <p:nvPr/>
          </p:nvSpPr>
          <p:spPr bwMode="auto">
            <a:xfrm>
              <a:off x="1536" y="2605"/>
              <a:ext cx="56" cy="5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20" name="Oval 304"/>
            <p:cNvSpPr>
              <a:spLocks noChangeArrowheads="1"/>
            </p:cNvSpPr>
            <p:nvPr/>
          </p:nvSpPr>
          <p:spPr bwMode="auto">
            <a:xfrm>
              <a:off x="1306" y="2326"/>
              <a:ext cx="56" cy="5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21" name="Oval 305"/>
            <p:cNvSpPr>
              <a:spLocks noChangeArrowheads="1"/>
            </p:cNvSpPr>
            <p:nvPr/>
          </p:nvSpPr>
          <p:spPr bwMode="auto">
            <a:xfrm>
              <a:off x="1560" y="2332"/>
              <a:ext cx="56" cy="5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22" name="Oval 306"/>
            <p:cNvSpPr>
              <a:spLocks noChangeArrowheads="1"/>
            </p:cNvSpPr>
            <p:nvPr/>
          </p:nvSpPr>
          <p:spPr bwMode="auto">
            <a:xfrm>
              <a:off x="1614" y="2476"/>
              <a:ext cx="56" cy="5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23" name="Oval 307"/>
            <p:cNvSpPr>
              <a:spLocks noChangeArrowheads="1"/>
            </p:cNvSpPr>
            <p:nvPr/>
          </p:nvSpPr>
          <p:spPr bwMode="auto">
            <a:xfrm>
              <a:off x="1443" y="2278"/>
              <a:ext cx="56" cy="5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24" name="Oval 308"/>
            <p:cNvSpPr>
              <a:spLocks noChangeArrowheads="1"/>
            </p:cNvSpPr>
            <p:nvPr/>
          </p:nvSpPr>
          <p:spPr bwMode="auto">
            <a:xfrm>
              <a:off x="1398" y="2638"/>
              <a:ext cx="56" cy="5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25" name="Oval 309"/>
            <p:cNvSpPr>
              <a:spLocks noChangeArrowheads="1"/>
            </p:cNvSpPr>
            <p:nvPr/>
          </p:nvSpPr>
          <p:spPr bwMode="auto">
            <a:xfrm>
              <a:off x="1281" y="2566"/>
              <a:ext cx="56" cy="5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26" name="Oval 310"/>
            <p:cNvSpPr>
              <a:spLocks noChangeArrowheads="1"/>
            </p:cNvSpPr>
            <p:nvPr/>
          </p:nvSpPr>
          <p:spPr bwMode="auto">
            <a:xfrm>
              <a:off x="1245" y="2440"/>
              <a:ext cx="56" cy="5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6" name="Group 311"/>
          <p:cNvGrpSpPr>
            <a:grpSpLocks/>
          </p:cNvGrpSpPr>
          <p:nvPr/>
        </p:nvGrpSpPr>
        <p:grpSpPr bwMode="auto">
          <a:xfrm>
            <a:off x="1992313" y="3571875"/>
            <a:ext cx="674687" cy="660400"/>
            <a:chOff x="1245" y="2278"/>
            <a:chExt cx="425" cy="416"/>
          </a:xfrm>
        </p:grpSpPr>
        <p:sp>
          <p:nvSpPr>
            <p:cNvPr id="10409" name="Oval 312" descr="Stationery"/>
            <p:cNvSpPr>
              <a:spLocks noChangeArrowheads="1"/>
            </p:cNvSpPr>
            <p:nvPr/>
          </p:nvSpPr>
          <p:spPr bwMode="auto">
            <a:xfrm>
              <a:off x="1271" y="2304"/>
              <a:ext cx="366" cy="366"/>
            </a:xfrm>
            <a:prstGeom prst="ellipse">
              <a:avLst/>
            </a:prstGeom>
            <a:blipFill dpi="0" rotWithShape="1">
              <a:blip r:embed="rId2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10" name="Oval 313"/>
            <p:cNvSpPr>
              <a:spLocks noChangeArrowheads="1"/>
            </p:cNvSpPr>
            <p:nvPr/>
          </p:nvSpPr>
          <p:spPr bwMode="auto">
            <a:xfrm>
              <a:off x="1536" y="2605"/>
              <a:ext cx="56" cy="5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11" name="Oval 314"/>
            <p:cNvSpPr>
              <a:spLocks noChangeArrowheads="1"/>
            </p:cNvSpPr>
            <p:nvPr/>
          </p:nvSpPr>
          <p:spPr bwMode="auto">
            <a:xfrm>
              <a:off x="1306" y="2326"/>
              <a:ext cx="56" cy="5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12" name="Oval 315"/>
            <p:cNvSpPr>
              <a:spLocks noChangeArrowheads="1"/>
            </p:cNvSpPr>
            <p:nvPr/>
          </p:nvSpPr>
          <p:spPr bwMode="auto">
            <a:xfrm>
              <a:off x="1560" y="2332"/>
              <a:ext cx="56" cy="5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13" name="Oval 316"/>
            <p:cNvSpPr>
              <a:spLocks noChangeArrowheads="1"/>
            </p:cNvSpPr>
            <p:nvPr/>
          </p:nvSpPr>
          <p:spPr bwMode="auto">
            <a:xfrm>
              <a:off x="1614" y="2476"/>
              <a:ext cx="56" cy="5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14" name="Oval 317"/>
            <p:cNvSpPr>
              <a:spLocks noChangeArrowheads="1"/>
            </p:cNvSpPr>
            <p:nvPr/>
          </p:nvSpPr>
          <p:spPr bwMode="auto">
            <a:xfrm>
              <a:off x="1443" y="2278"/>
              <a:ext cx="56" cy="5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15" name="Oval 318"/>
            <p:cNvSpPr>
              <a:spLocks noChangeArrowheads="1"/>
            </p:cNvSpPr>
            <p:nvPr/>
          </p:nvSpPr>
          <p:spPr bwMode="auto">
            <a:xfrm>
              <a:off x="1398" y="2638"/>
              <a:ext cx="56" cy="5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16" name="Oval 319"/>
            <p:cNvSpPr>
              <a:spLocks noChangeArrowheads="1"/>
            </p:cNvSpPr>
            <p:nvPr/>
          </p:nvSpPr>
          <p:spPr bwMode="auto">
            <a:xfrm>
              <a:off x="1281" y="2566"/>
              <a:ext cx="56" cy="5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17" name="Oval 320"/>
            <p:cNvSpPr>
              <a:spLocks noChangeArrowheads="1"/>
            </p:cNvSpPr>
            <p:nvPr/>
          </p:nvSpPr>
          <p:spPr bwMode="auto">
            <a:xfrm>
              <a:off x="1245" y="2440"/>
              <a:ext cx="56" cy="5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7" name="Group 321"/>
          <p:cNvGrpSpPr>
            <a:grpSpLocks/>
          </p:cNvGrpSpPr>
          <p:nvPr/>
        </p:nvGrpSpPr>
        <p:grpSpPr bwMode="auto">
          <a:xfrm>
            <a:off x="1425575" y="3962400"/>
            <a:ext cx="674688" cy="660400"/>
            <a:chOff x="1245" y="2278"/>
            <a:chExt cx="425" cy="416"/>
          </a:xfrm>
        </p:grpSpPr>
        <p:sp>
          <p:nvSpPr>
            <p:cNvPr id="10400" name="Oval 322" descr="Stationery"/>
            <p:cNvSpPr>
              <a:spLocks noChangeArrowheads="1"/>
            </p:cNvSpPr>
            <p:nvPr/>
          </p:nvSpPr>
          <p:spPr bwMode="auto">
            <a:xfrm>
              <a:off x="1271" y="2304"/>
              <a:ext cx="366" cy="366"/>
            </a:xfrm>
            <a:prstGeom prst="ellipse">
              <a:avLst/>
            </a:prstGeom>
            <a:blipFill dpi="0" rotWithShape="1">
              <a:blip r:embed="rId2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01" name="Oval 323"/>
            <p:cNvSpPr>
              <a:spLocks noChangeArrowheads="1"/>
            </p:cNvSpPr>
            <p:nvPr/>
          </p:nvSpPr>
          <p:spPr bwMode="auto">
            <a:xfrm>
              <a:off x="1536" y="2605"/>
              <a:ext cx="56" cy="5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02" name="Oval 324"/>
            <p:cNvSpPr>
              <a:spLocks noChangeArrowheads="1"/>
            </p:cNvSpPr>
            <p:nvPr/>
          </p:nvSpPr>
          <p:spPr bwMode="auto">
            <a:xfrm>
              <a:off x="1306" y="2326"/>
              <a:ext cx="56" cy="5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03" name="Oval 325"/>
            <p:cNvSpPr>
              <a:spLocks noChangeArrowheads="1"/>
            </p:cNvSpPr>
            <p:nvPr/>
          </p:nvSpPr>
          <p:spPr bwMode="auto">
            <a:xfrm>
              <a:off x="1560" y="2332"/>
              <a:ext cx="56" cy="5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04" name="Oval 326"/>
            <p:cNvSpPr>
              <a:spLocks noChangeArrowheads="1"/>
            </p:cNvSpPr>
            <p:nvPr/>
          </p:nvSpPr>
          <p:spPr bwMode="auto">
            <a:xfrm>
              <a:off x="1614" y="2476"/>
              <a:ext cx="56" cy="5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05" name="Oval 327"/>
            <p:cNvSpPr>
              <a:spLocks noChangeArrowheads="1"/>
            </p:cNvSpPr>
            <p:nvPr/>
          </p:nvSpPr>
          <p:spPr bwMode="auto">
            <a:xfrm>
              <a:off x="1443" y="2278"/>
              <a:ext cx="56" cy="5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06" name="Oval 328"/>
            <p:cNvSpPr>
              <a:spLocks noChangeArrowheads="1"/>
            </p:cNvSpPr>
            <p:nvPr/>
          </p:nvSpPr>
          <p:spPr bwMode="auto">
            <a:xfrm>
              <a:off x="1398" y="2638"/>
              <a:ext cx="56" cy="5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07" name="Oval 329"/>
            <p:cNvSpPr>
              <a:spLocks noChangeArrowheads="1"/>
            </p:cNvSpPr>
            <p:nvPr/>
          </p:nvSpPr>
          <p:spPr bwMode="auto">
            <a:xfrm>
              <a:off x="1281" y="2566"/>
              <a:ext cx="56" cy="5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08" name="Oval 330"/>
            <p:cNvSpPr>
              <a:spLocks noChangeArrowheads="1"/>
            </p:cNvSpPr>
            <p:nvPr/>
          </p:nvSpPr>
          <p:spPr bwMode="auto">
            <a:xfrm>
              <a:off x="1245" y="2440"/>
              <a:ext cx="56" cy="5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8" name="Group 331"/>
          <p:cNvGrpSpPr>
            <a:grpSpLocks/>
          </p:cNvGrpSpPr>
          <p:nvPr/>
        </p:nvGrpSpPr>
        <p:grpSpPr bwMode="auto">
          <a:xfrm>
            <a:off x="1935163" y="2874963"/>
            <a:ext cx="674687" cy="660400"/>
            <a:chOff x="1245" y="2278"/>
            <a:chExt cx="425" cy="416"/>
          </a:xfrm>
        </p:grpSpPr>
        <p:sp>
          <p:nvSpPr>
            <p:cNvPr id="10391" name="Oval 332" descr="Stationery"/>
            <p:cNvSpPr>
              <a:spLocks noChangeArrowheads="1"/>
            </p:cNvSpPr>
            <p:nvPr/>
          </p:nvSpPr>
          <p:spPr bwMode="auto">
            <a:xfrm>
              <a:off x="1271" y="2304"/>
              <a:ext cx="366" cy="366"/>
            </a:xfrm>
            <a:prstGeom prst="ellipse">
              <a:avLst/>
            </a:prstGeom>
            <a:blipFill dpi="0" rotWithShape="1">
              <a:blip r:embed="rId2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92" name="Oval 333"/>
            <p:cNvSpPr>
              <a:spLocks noChangeArrowheads="1"/>
            </p:cNvSpPr>
            <p:nvPr/>
          </p:nvSpPr>
          <p:spPr bwMode="auto">
            <a:xfrm>
              <a:off x="1536" y="2605"/>
              <a:ext cx="56" cy="5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93" name="Oval 334"/>
            <p:cNvSpPr>
              <a:spLocks noChangeArrowheads="1"/>
            </p:cNvSpPr>
            <p:nvPr/>
          </p:nvSpPr>
          <p:spPr bwMode="auto">
            <a:xfrm>
              <a:off x="1306" y="2326"/>
              <a:ext cx="56" cy="5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94" name="Oval 335"/>
            <p:cNvSpPr>
              <a:spLocks noChangeArrowheads="1"/>
            </p:cNvSpPr>
            <p:nvPr/>
          </p:nvSpPr>
          <p:spPr bwMode="auto">
            <a:xfrm>
              <a:off x="1560" y="2332"/>
              <a:ext cx="56" cy="5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95" name="Oval 336"/>
            <p:cNvSpPr>
              <a:spLocks noChangeArrowheads="1"/>
            </p:cNvSpPr>
            <p:nvPr/>
          </p:nvSpPr>
          <p:spPr bwMode="auto">
            <a:xfrm>
              <a:off x="1614" y="2476"/>
              <a:ext cx="56" cy="5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96" name="Oval 337"/>
            <p:cNvSpPr>
              <a:spLocks noChangeArrowheads="1"/>
            </p:cNvSpPr>
            <p:nvPr/>
          </p:nvSpPr>
          <p:spPr bwMode="auto">
            <a:xfrm>
              <a:off x="1443" y="2278"/>
              <a:ext cx="56" cy="5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97" name="Oval 338"/>
            <p:cNvSpPr>
              <a:spLocks noChangeArrowheads="1"/>
            </p:cNvSpPr>
            <p:nvPr/>
          </p:nvSpPr>
          <p:spPr bwMode="auto">
            <a:xfrm>
              <a:off x="1398" y="2638"/>
              <a:ext cx="56" cy="5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98" name="Oval 339"/>
            <p:cNvSpPr>
              <a:spLocks noChangeArrowheads="1"/>
            </p:cNvSpPr>
            <p:nvPr/>
          </p:nvSpPr>
          <p:spPr bwMode="auto">
            <a:xfrm>
              <a:off x="1281" y="2566"/>
              <a:ext cx="56" cy="5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99" name="Oval 340"/>
            <p:cNvSpPr>
              <a:spLocks noChangeArrowheads="1"/>
            </p:cNvSpPr>
            <p:nvPr/>
          </p:nvSpPr>
          <p:spPr bwMode="auto">
            <a:xfrm>
              <a:off x="1245" y="2440"/>
              <a:ext cx="56" cy="5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9" name="Group 341"/>
          <p:cNvGrpSpPr>
            <a:grpSpLocks/>
          </p:cNvGrpSpPr>
          <p:nvPr/>
        </p:nvGrpSpPr>
        <p:grpSpPr bwMode="auto">
          <a:xfrm>
            <a:off x="1368425" y="3265488"/>
            <a:ext cx="674688" cy="660400"/>
            <a:chOff x="1245" y="2278"/>
            <a:chExt cx="425" cy="416"/>
          </a:xfrm>
        </p:grpSpPr>
        <p:sp>
          <p:nvSpPr>
            <p:cNvPr id="10382" name="Oval 342" descr="Stationery"/>
            <p:cNvSpPr>
              <a:spLocks noChangeArrowheads="1"/>
            </p:cNvSpPr>
            <p:nvPr/>
          </p:nvSpPr>
          <p:spPr bwMode="auto">
            <a:xfrm>
              <a:off x="1271" y="2304"/>
              <a:ext cx="366" cy="366"/>
            </a:xfrm>
            <a:prstGeom prst="ellipse">
              <a:avLst/>
            </a:prstGeom>
            <a:blipFill dpi="0" rotWithShape="1">
              <a:blip r:embed="rId2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83" name="Oval 343"/>
            <p:cNvSpPr>
              <a:spLocks noChangeArrowheads="1"/>
            </p:cNvSpPr>
            <p:nvPr/>
          </p:nvSpPr>
          <p:spPr bwMode="auto">
            <a:xfrm>
              <a:off x="1536" y="2605"/>
              <a:ext cx="56" cy="5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84" name="Oval 344"/>
            <p:cNvSpPr>
              <a:spLocks noChangeArrowheads="1"/>
            </p:cNvSpPr>
            <p:nvPr/>
          </p:nvSpPr>
          <p:spPr bwMode="auto">
            <a:xfrm>
              <a:off x="1306" y="2326"/>
              <a:ext cx="56" cy="5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85" name="Oval 345"/>
            <p:cNvSpPr>
              <a:spLocks noChangeArrowheads="1"/>
            </p:cNvSpPr>
            <p:nvPr/>
          </p:nvSpPr>
          <p:spPr bwMode="auto">
            <a:xfrm>
              <a:off x="1560" y="2332"/>
              <a:ext cx="56" cy="5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86" name="Oval 346"/>
            <p:cNvSpPr>
              <a:spLocks noChangeArrowheads="1"/>
            </p:cNvSpPr>
            <p:nvPr/>
          </p:nvSpPr>
          <p:spPr bwMode="auto">
            <a:xfrm>
              <a:off x="1614" y="2476"/>
              <a:ext cx="56" cy="5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87" name="Oval 347"/>
            <p:cNvSpPr>
              <a:spLocks noChangeArrowheads="1"/>
            </p:cNvSpPr>
            <p:nvPr/>
          </p:nvSpPr>
          <p:spPr bwMode="auto">
            <a:xfrm>
              <a:off x="1443" y="2278"/>
              <a:ext cx="56" cy="5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88" name="Oval 348"/>
            <p:cNvSpPr>
              <a:spLocks noChangeArrowheads="1"/>
            </p:cNvSpPr>
            <p:nvPr/>
          </p:nvSpPr>
          <p:spPr bwMode="auto">
            <a:xfrm>
              <a:off x="1398" y="2638"/>
              <a:ext cx="56" cy="5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89" name="Oval 349"/>
            <p:cNvSpPr>
              <a:spLocks noChangeArrowheads="1"/>
            </p:cNvSpPr>
            <p:nvPr/>
          </p:nvSpPr>
          <p:spPr bwMode="auto">
            <a:xfrm>
              <a:off x="1281" y="2566"/>
              <a:ext cx="56" cy="5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90" name="Oval 350"/>
            <p:cNvSpPr>
              <a:spLocks noChangeArrowheads="1"/>
            </p:cNvSpPr>
            <p:nvPr/>
          </p:nvSpPr>
          <p:spPr bwMode="auto">
            <a:xfrm>
              <a:off x="1245" y="2440"/>
              <a:ext cx="56" cy="5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0" name="Group 351"/>
          <p:cNvGrpSpPr>
            <a:grpSpLocks/>
          </p:cNvGrpSpPr>
          <p:nvPr/>
        </p:nvGrpSpPr>
        <p:grpSpPr bwMode="auto">
          <a:xfrm>
            <a:off x="3124200" y="2801938"/>
            <a:ext cx="674688" cy="660400"/>
            <a:chOff x="1245" y="2278"/>
            <a:chExt cx="425" cy="416"/>
          </a:xfrm>
        </p:grpSpPr>
        <p:sp>
          <p:nvSpPr>
            <p:cNvPr id="10373" name="Oval 352" descr="Stationery"/>
            <p:cNvSpPr>
              <a:spLocks noChangeArrowheads="1"/>
            </p:cNvSpPr>
            <p:nvPr/>
          </p:nvSpPr>
          <p:spPr bwMode="auto">
            <a:xfrm>
              <a:off x="1271" y="2304"/>
              <a:ext cx="366" cy="366"/>
            </a:xfrm>
            <a:prstGeom prst="ellipse">
              <a:avLst/>
            </a:prstGeom>
            <a:blipFill dpi="0" rotWithShape="1">
              <a:blip r:embed="rId2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74" name="Oval 353"/>
            <p:cNvSpPr>
              <a:spLocks noChangeArrowheads="1"/>
            </p:cNvSpPr>
            <p:nvPr/>
          </p:nvSpPr>
          <p:spPr bwMode="auto">
            <a:xfrm>
              <a:off x="1536" y="2605"/>
              <a:ext cx="56" cy="5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75" name="Oval 354"/>
            <p:cNvSpPr>
              <a:spLocks noChangeArrowheads="1"/>
            </p:cNvSpPr>
            <p:nvPr/>
          </p:nvSpPr>
          <p:spPr bwMode="auto">
            <a:xfrm>
              <a:off x="1306" y="2326"/>
              <a:ext cx="56" cy="5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76" name="Oval 355"/>
            <p:cNvSpPr>
              <a:spLocks noChangeArrowheads="1"/>
            </p:cNvSpPr>
            <p:nvPr/>
          </p:nvSpPr>
          <p:spPr bwMode="auto">
            <a:xfrm>
              <a:off x="1560" y="2332"/>
              <a:ext cx="56" cy="5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77" name="Oval 356"/>
            <p:cNvSpPr>
              <a:spLocks noChangeArrowheads="1"/>
            </p:cNvSpPr>
            <p:nvPr/>
          </p:nvSpPr>
          <p:spPr bwMode="auto">
            <a:xfrm>
              <a:off x="1614" y="2476"/>
              <a:ext cx="56" cy="5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78" name="Oval 357"/>
            <p:cNvSpPr>
              <a:spLocks noChangeArrowheads="1"/>
            </p:cNvSpPr>
            <p:nvPr/>
          </p:nvSpPr>
          <p:spPr bwMode="auto">
            <a:xfrm>
              <a:off x="1443" y="2278"/>
              <a:ext cx="56" cy="5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79" name="Oval 358"/>
            <p:cNvSpPr>
              <a:spLocks noChangeArrowheads="1"/>
            </p:cNvSpPr>
            <p:nvPr/>
          </p:nvSpPr>
          <p:spPr bwMode="auto">
            <a:xfrm>
              <a:off x="1398" y="2638"/>
              <a:ext cx="56" cy="5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80" name="Oval 359"/>
            <p:cNvSpPr>
              <a:spLocks noChangeArrowheads="1"/>
            </p:cNvSpPr>
            <p:nvPr/>
          </p:nvSpPr>
          <p:spPr bwMode="auto">
            <a:xfrm>
              <a:off x="1281" y="2566"/>
              <a:ext cx="56" cy="5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81" name="Oval 360"/>
            <p:cNvSpPr>
              <a:spLocks noChangeArrowheads="1"/>
            </p:cNvSpPr>
            <p:nvPr/>
          </p:nvSpPr>
          <p:spPr bwMode="auto">
            <a:xfrm>
              <a:off x="1245" y="2440"/>
              <a:ext cx="56" cy="5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1" name="Group 361"/>
          <p:cNvGrpSpPr>
            <a:grpSpLocks/>
          </p:cNvGrpSpPr>
          <p:nvPr/>
        </p:nvGrpSpPr>
        <p:grpSpPr bwMode="auto">
          <a:xfrm>
            <a:off x="2557463" y="3192463"/>
            <a:ext cx="674687" cy="660400"/>
            <a:chOff x="1245" y="2278"/>
            <a:chExt cx="425" cy="416"/>
          </a:xfrm>
        </p:grpSpPr>
        <p:sp>
          <p:nvSpPr>
            <p:cNvPr id="10364" name="Oval 362" descr="Stationery"/>
            <p:cNvSpPr>
              <a:spLocks noChangeArrowheads="1"/>
            </p:cNvSpPr>
            <p:nvPr/>
          </p:nvSpPr>
          <p:spPr bwMode="auto">
            <a:xfrm>
              <a:off x="1271" y="2304"/>
              <a:ext cx="366" cy="366"/>
            </a:xfrm>
            <a:prstGeom prst="ellipse">
              <a:avLst/>
            </a:prstGeom>
            <a:blipFill dpi="0" rotWithShape="1">
              <a:blip r:embed="rId2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65" name="Oval 363"/>
            <p:cNvSpPr>
              <a:spLocks noChangeArrowheads="1"/>
            </p:cNvSpPr>
            <p:nvPr/>
          </p:nvSpPr>
          <p:spPr bwMode="auto">
            <a:xfrm>
              <a:off x="1536" y="2605"/>
              <a:ext cx="56" cy="5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66" name="Oval 364"/>
            <p:cNvSpPr>
              <a:spLocks noChangeArrowheads="1"/>
            </p:cNvSpPr>
            <p:nvPr/>
          </p:nvSpPr>
          <p:spPr bwMode="auto">
            <a:xfrm>
              <a:off x="1306" y="2326"/>
              <a:ext cx="56" cy="5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67" name="Oval 365"/>
            <p:cNvSpPr>
              <a:spLocks noChangeArrowheads="1"/>
            </p:cNvSpPr>
            <p:nvPr/>
          </p:nvSpPr>
          <p:spPr bwMode="auto">
            <a:xfrm>
              <a:off x="1560" y="2332"/>
              <a:ext cx="56" cy="5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68" name="Oval 366"/>
            <p:cNvSpPr>
              <a:spLocks noChangeArrowheads="1"/>
            </p:cNvSpPr>
            <p:nvPr/>
          </p:nvSpPr>
          <p:spPr bwMode="auto">
            <a:xfrm>
              <a:off x="1614" y="2476"/>
              <a:ext cx="56" cy="5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69" name="Oval 367"/>
            <p:cNvSpPr>
              <a:spLocks noChangeArrowheads="1"/>
            </p:cNvSpPr>
            <p:nvPr/>
          </p:nvSpPr>
          <p:spPr bwMode="auto">
            <a:xfrm>
              <a:off x="1443" y="2278"/>
              <a:ext cx="56" cy="5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70" name="Oval 368"/>
            <p:cNvSpPr>
              <a:spLocks noChangeArrowheads="1"/>
            </p:cNvSpPr>
            <p:nvPr/>
          </p:nvSpPr>
          <p:spPr bwMode="auto">
            <a:xfrm>
              <a:off x="1398" y="2638"/>
              <a:ext cx="56" cy="5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71" name="Oval 369"/>
            <p:cNvSpPr>
              <a:spLocks noChangeArrowheads="1"/>
            </p:cNvSpPr>
            <p:nvPr/>
          </p:nvSpPr>
          <p:spPr bwMode="auto">
            <a:xfrm>
              <a:off x="1281" y="2566"/>
              <a:ext cx="56" cy="5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72" name="Oval 370"/>
            <p:cNvSpPr>
              <a:spLocks noChangeArrowheads="1"/>
            </p:cNvSpPr>
            <p:nvPr/>
          </p:nvSpPr>
          <p:spPr bwMode="auto">
            <a:xfrm>
              <a:off x="1245" y="2440"/>
              <a:ext cx="56" cy="5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2" name="Group 381"/>
          <p:cNvGrpSpPr>
            <a:grpSpLocks/>
          </p:cNvGrpSpPr>
          <p:nvPr/>
        </p:nvGrpSpPr>
        <p:grpSpPr bwMode="auto">
          <a:xfrm>
            <a:off x="2500313" y="2466975"/>
            <a:ext cx="674687" cy="660400"/>
            <a:chOff x="1245" y="2278"/>
            <a:chExt cx="425" cy="416"/>
          </a:xfrm>
        </p:grpSpPr>
        <p:sp>
          <p:nvSpPr>
            <p:cNvPr id="10355" name="Oval 382" descr="Stationery"/>
            <p:cNvSpPr>
              <a:spLocks noChangeArrowheads="1"/>
            </p:cNvSpPr>
            <p:nvPr/>
          </p:nvSpPr>
          <p:spPr bwMode="auto">
            <a:xfrm>
              <a:off x="1271" y="2304"/>
              <a:ext cx="366" cy="366"/>
            </a:xfrm>
            <a:prstGeom prst="ellipse">
              <a:avLst/>
            </a:prstGeom>
            <a:blipFill dpi="0" rotWithShape="1">
              <a:blip r:embed="rId2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56" name="Oval 383"/>
            <p:cNvSpPr>
              <a:spLocks noChangeArrowheads="1"/>
            </p:cNvSpPr>
            <p:nvPr/>
          </p:nvSpPr>
          <p:spPr bwMode="auto">
            <a:xfrm>
              <a:off x="1536" y="2605"/>
              <a:ext cx="56" cy="5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57" name="Oval 384"/>
            <p:cNvSpPr>
              <a:spLocks noChangeArrowheads="1"/>
            </p:cNvSpPr>
            <p:nvPr/>
          </p:nvSpPr>
          <p:spPr bwMode="auto">
            <a:xfrm>
              <a:off x="1306" y="2326"/>
              <a:ext cx="56" cy="5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58" name="Oval 385"/>
            <p:cNvSpPr>
              <a:spLocks noChangeArrowheads="1"/>
            </p:cNvSpPr>
            <p:nvPr/>
          </p:nvSpPr>
          <p:spPr bwMode="auto">
            <a:xfrm>
              <a:off x="1560" y="2332"/>
              <a:ext cx="56" cy="5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59" name="Oval 386"/>
            <p:cNvSpPr>
              <a:spLocks noChangeArrowheads="1"/>
            </p:cNvSpPr>
            <p:nvPr/>
          </p:nvSpPr>
          <p:spPr bwMode="auto">
            <a:xfrm>
              <a:off x="1614" y="2476"/>
              <a:ext cx="56" cy="5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60" name="Oval 387"/>
            <p:cNvSpPr>
              <a:spLocks noChangeArrowheads="1"/>
            </p:cNvSpPr>
            <p:nvPr/>
          </p:nvSpPr>
          <p:spPr bwMode="auto">
            <a:xfrm>
              <a:off x="1443" y="2278"/>
              <a:ext cx="56" cy="5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61" name="Oval 388"/>
            <p:cNvSpPr>
              <a:spLocks noChangeArrowheads="1"/>
            </p:cNvSpPr>
            <p:nvPr/>
          </p:nvSpPr>
          <p:spPr bwMode="auto">
            <a:xfrm>
              <a:off x="1398" y="2638"/>
              <a:ext cx="56" cy="5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62" name="Oval 389"/>
            <p:cNvSpPr>
              <a:spLocks noChangeArrowheads="1"/>
            </p:cNvSpPr>
            <p:nvPr/>
          </p:nvSpPr>
          <p:spPr bwMode="auto">
            <a:xfrm>
              <a:off x="1281" y="2566"/>
              <a:ext cx="56" cy="5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63" name="Oval 390"/>
            <p:cNvSpPr>
              <a:spLocks noChangeArrowheads="1"/>
            </p:cNvSpPr>
            <p:nvPr/>
          </p:nvSpPr>
          <p:spPr bwMode="auto">
            <a:xfrm>
              <a:off x="1245" y="2440"/>
              <a:ext cx="56" cy="5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3" name="Group 391"/>
          <p:cNvGrpSpPr>
            <a:grpSpLocks/>
          </p:cNvGrpSpPr>
          <p:nvPr/>
        </p:nvGrpSpPr>
        <p:grpSpPr bwMode="auto">
          <a:xfrm>
            <a:off x="3733800" y="3106738"/>
            <a:ext cx="674688" cy="660400"/>
            <a:chOff x="1245" y="2278"/>
            <a:chExt cx="425" cy="416"/>
          </a:xfrm>
        </p:grpSpPr>
        <p:sp>
          <p:nvSpPr>
            <p:cNvPr id="10346" name="Oval 392" descr="Stationery"/>
            <p:cNvSpPr>
              <a:spLocks noChangeArrowheads="1"/>
            </p:cNvSpPr>
            <p:nvPr/>
          </p:nvSpPr>
          <p:spPr bwMode="auto">
            <a:xfrm>
              <a:off x="1271" y="2304"/>
              <a:ext cx="366" cy="366"/>
            </a:xfrm>
            <a:prstGeom prst="ellipse">
              <a:avLst/>
            </a:prstGeom>
            <a:blipFill dpi="0" rotWithShape="1">
              <a:blip r:embed="rId2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47" name="Oval 393"/>
            <p:cNvSpPr>
              <a:spLocks noChangeArrowheads="1"/>
            </p:cNvSpPr>
            <p:nvPr/>
          </p:nvSpPr>
          <p:spPr bwMode="auto">
            <a:xfrm>
              <a:off x="1536" y="2605"/>
              <a:ext cx="56" cy="5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48" name="Oval 394"/>
            <p:cNvSpPr>
              <a:spLocks noChangeArrowheads="1"/>
            </p:cNvSpPr>
            <p:nvPr/>
          </p:nvSpPr>
          <p:spPr bwMode="auto">
            <a:xfrm>
              <a:off x="1306" y="2326"/>
              <a:ext cx="56" cy="5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49" name="Oval 395"/>
            <p:cNvSpPr>
              <a:spLocks noChangeArrowheads="1"/>
            </p:cNvSpPr>
            <p:nvPr/>
          </p:nvSpPr>
          <p:spPr bwMode="auto">
            <a:xfrm>
              <a:off x="1560" y="2332"/>
              <a:ext cx="56" cy="5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50" name="Oval 396"/>
            <p:cNvSpPr>
              <a:spLocks noChangeArrowheads="1"/>
            </p:cNvSpPr>
            <p:nvPr/>
          </p:nvSpPr>
          <p:spPr bwMode="auto">
            <a:xfrm>
              <a:off x="1614" y="2476"/>
              <a:ext cx="56" cy="5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51" name="Oval 397"/>
            <p:cNvSpPr>
              <a:spLocks noChangeArrowheads="1"/>
            </p:cNvSpPr>
            <p:nvPr/>
          </p:nvSpPr>
          <p:spPr bwMode="auto">
            <a:xfrm>
              <a:off x="1443" y="2278"/>
              <a:ext cx="56" cy="5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52" name="Oval 398"/>
            <p:cNvSpPr>
              <a:spLocks noChangeArrowheads="1"/>
            </p:cNvSpPr>
            <p:nvPr/>
          </p:nvSpPr>
          <p:spPr bwMode="auto">
            <a:xfrm>
              <a:off x="1398" y="2638"/>
              <a:ext cx="56" cy="5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53" name="Oval 399"/>
            <p:cNvSpPr>
              <a:spLocks noChangeArrowheads="1"/>
            </p:cNvSpPr>
            <p:nvPr/>
          </p:nvSpPr>
          <p:spPr bwMode="auto">
            <a:xfrm>
              <a:off x="1281" y="2566"/>
              <a:ext cx="56" cy="5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54" name="Oval 400"/>
            <p:cNvSpPr>
              <a:spLocks noChangeArrowheads="1"/>
            </p:cNvSpPr>
            <p:nvPr/>
          </p:nvSpPr>
          <p:spPr bwMode="auto">
            <a:xfrm>
              <a:off x="1245" y="2440"/>
              <a:ext cx="56" cy="5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4" name="Group 401"/>
          <p:cNvGrpSpPr>
            <a:grpSpLocks/>
          </p:cNvGrpSpPr>
          <p:nvPr/>
        </p:nvGrpSpPr>
        <p:grpSpPr bwMode="auto">
          <a:xfrm>
            <a:off x="3167063" y="3497263"/>
            <a:ext cx="674687" cy="660400"/>
            <a:chOff x="1245" y="2278"/>
            <a:chExt cx="425" cy="416"/>
          </a:xfrm>
        </p:grpSpPr>
        <p:sp>
          <p:nvSpPr>
            <p:cNvPr id="10337" name="Oval 402" descr="Stationery"/>
            <p:cNvSpPr>
              <a:spLocks noChangeArrowheads="1"/>
            </p:cNvSpPr>
            <p:nvPr/>
          </p:nvSpPr>
          <p:spPr bwMode="auto">
            <a:xfrm>
              <a:off x="1271" y="2304"/>
              <a:ext cx="366" cy="366"/>
            </a:xfrm>
            <a:prstGeom prst="ellipse">
              <a:avLst/>
            </a:prstGeom>
            <a:blipFill dpi="0" rotWithShape="1">
              <a:blip r:embed="rId2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38" name="Oval 403"/>
            <p:cNvSpPr>
              <a:spLocks noChangeArrowheads="1"/>
            </p:cNvSpPr>
            <p:nvPr/>
          </p:nvSpPr>
          <p:spPr bwMode="auto">
            <a:xfrm>
              <a:off x="1536" y="2605"/>
              <a:ext cx="56" cy="5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39" name="Oval 404"/>
            <p:cNvSpPr>
              <a:spLocks noChangeArrowheads="1"/>
            </p:cNvSpPr>
            <p:nvPr/>
          </p:nvSpPr>
          <p:spPr bwMode="auto">
            <a:xfrm>
              <a:off x="1306" y="2326"/>
              <a:ext cx="56" cy="5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40" name="Oval 405"/>
            <p:cNvSpPr>
              <a:spLocks noChangeArrowheads="1"/>
            </p:cNvSpPr>
            <p:nvPr/>
          </p:nvSpPr>
          <p:spPr bwMode="auto">
            <a:xfrm>
              <a:off x="1560" y="2332"/>
              <a:ext cx="56" cy="5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41" name="Oval 406"/>
            <p:cNvSpPr>
              <a:spLocks noChangeArrowheads="1"/>
            </p:cNvSpPr>
            <p:nvPr/>
          </p:nvSpPr>
          <p:spPr bwMode="auto">
            <a:xfrm>
              <a:off x="1614" y="2476"/>
              <a:ext cx="56" cy="5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42" name="Oval 407"/>
            <p:cNvSpPr>
              <a:spLocks noChangeArrowheads="1"/>
            </p:cNvSpPr>
            <p:nvPr/>
          </p:nvSpPr>
          <p:spPr bwMode="auto">
            <a:xfrm>
              <a:off x="1443" y="2278"/>
              <a:ext cx="56" cy="5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43" name="Oval 408"/>
            <p:cNvSpPr>
              <a:spLocks noChangeArrowheads="1"/>
            </p:cNvSpPr>
            <p:nvPr/>
          </p:nvSpPr>
          <p:spPr bwMode="auto">
            <a:xfrm>
              <a:off x="1398" y="2638"/>
              <a:ext cx="56" cy="5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44" name="Oval 409"/>
            <p:cNvSpPr>
              <a:spLocks noChangeArrowheads="1"/>
            </p:cNvSpPr>
            <p:nvPr/>
          </p:nvSpPr>
          <p:spPr bwMode="auto">
            <a:xfrm>
              <a:off x="1281" y="2566"/>
              <a:ext cx="56" cy="5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45" name="Oval 410"/>
            <p:cNvSpPr>
              <a:spLocks noChangeArrowheads="1"/>
            </p:cNvSpPr>
            <p:nvPr/>
          </p:nvSpPr>
          <p:spPr bwMode="auto">
            <a:xfrm>
              <a:off x="1245" y="2440"/>
              <a:ext cx="56" cy="5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5" name="Group 411"/>
          <p:cNvGrpSpPr>
            <a:grpSpLocks/>
          </p:cNvGrpSpPr>
          <p:nvPr/>
        </p:nvGrpSpPr>
        <p:grpSpPr bwMode="auto">
          <a:xfrm>
            <a:off x="3749675" y="3817938"/>
            <a:ext cx="674688" cy="660400"/>
            <a:chOff x="1245" y="2278"/>
            <a:chExt cx="425" cy="416"/>
          </a:xfrm>
        </p:grpSpPr>
        <p:sp>
          <p:nvSpPr>
            <p:cNvPr id="10328" name="Oval 412" descr="Stationery"/>
            <p:cNvSpPr>
              <a:spLocks noChangeArrowheads="1"/>
            </p:cNvSpPr>
            <p:nvPr/>
          </p:nvSpPr>
          <p:spPr bwMode="auto">
            <a:xfrm>
              <a:off x="1271" y="2304"/>
              <a:ext cx="366" cy="366"/>
            </a:xfrm>
            <a:prstGeom prst="ellipse">
              <a:avLst/>
            </a:prstGeom>
            <a:blipFill dpi="0" rotWithShape="1">
              <a:blip r:embed="rId2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29" name="Oval 413"/>
            <p:cNvSpPr>
              <a:spLocks noChangeArrowheads="1"/>
            </p:cNvSpPr>
            <p:nvPr/>
          </p:nvSpPr>
          <p:spPr bwMode="auto">
            <a:xfrm>
              <a:off x="1536" y="2605"/>
              <a:ext cx="56" cy="5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30" name="Oval 414"/>
            <p:cNvSpPr>
              <a:spLocks noChangeArrowheads="1"/>
            </p:cNvSpPr>
            <p:nvPr/>
          </p:nvSpPr>
          <p:spPr bwMode="auto">
            <a:xfrm>
              <a:off x="1306" y="2326"/>
              <a:ext cx="56" cy="5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31" name="Oval 415"/>
            <p:cNvSpPr>
              <a:spLocks noChangeArrowheads="1"/>
            </p:cNvSpPr>
            <p:nvPr/>
          </p:nvSpPr>
          <p:spPr bwMode="auto">
            <a:xfrm>
              <a:off x="1560" y="2332"/>
              <a:ext cx="56" cy="5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32" name="Oval 416"/>
            <p:cNvSpPr>
              <a:spLocks noChangeArrowheads="1"/>
            </p:cNvSpPr>
            <p:nvPr/>
          </p:nvSpPr>
          <p:spPr bwMode="auto">
            <a:xfrm>
              <a:off x="1614" y="2476"/>
              <a:ext cx="56" cy="5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33" name="Oval 417"/>
            <p:cNvSpPr>
              <a:spLocks noChangeArrowheads="1"/>
            </p:cNvSpPr>
            <p:nvPr/>
          </p:nvSpPr>
          <p:spPr bwMode="auto">
            <a:xfrm>
              <a:off x="1443" y="2278"/>
              <a:ext cx="56" cy="5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34" name="Oval 418"/>
            <p:cNvSpPr>
              <a:spLocks noChangeArrowheads="1"/>
            </p:cNvSpPr>
            <p:nvPr/>
          </p:nvSpPr>
          <p:spPr bwMode="auto">
            <a:xfrm>
              <a:off x="1398" y="2638"/>
              <a:ext cx="56" cy="5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35" name="Oval 419"/>
            <p:cNvSpPr>
              <a:spLocks noChangeArrowheads="1"/>
            </p:cNvSpPr>
            <p:nvPr/>
          </p:nvSpPr>
          <p:spPr bwMode="auto">
            <a:xfrm>
              <a:off x="1281" y="2566"/>
              <a:ext cx="56" cy="5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36" name="Oval 420"/>
            <p:cNvSpPr>
              <a:spLocks noChangeArrowheads="1"/>
            </p:cNvSpPr>
            <p:nvPr/>
          </p:nvSpPr>
          <p:spPr bwMode="auto">
            <a:xfrm>
              <a:off x="1245" y="2440"/>
              <a:ext cx="56" cy="5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6" name="Group 421"/>
          <p:cNvGrpSpPr>
            <a:grpSpLocks/>
          </p:cNvGrpSpPr>
          <p:nvPr/>
        </p:nvGrpSpPr>
        <p:grpSpPr bwMode="auto">
          <a:xfrm>
            <a:off x="3182938" y="4208463"/>
            <a:ext cx="674687" cy="660400"/>
            <a:chOff x="1245" y="2278"/>
            <a:chExt cx="425" cy="416"/>
          </a:xfrm>
        </p:grpSpPr>
        <p:sp>
          <p:nvSpPr>
            <p:cNvPr id="10319" name="Oval 422" descr="Stationery"/>
            <p:cNvSpPr>
              <a:spLocks noChangeArrowheads="1"/>
            </p:cNvSpPr>
            <p:nvPr/>
          </p:nvSpPr>
          <p:spPr bwMode="auto">
            <a:xfrm>
              <a:off x="1271" y="2304"/>
              <a:ext cx="366" cy="366"/>
            </a:xfrm>
            <a:prstGeom prst="ellipse">
              <a:avLst/>
            </a:prstGeom>
            <a:blipFill dpi="0" rotWithShape="1">
              <a:blip r:embed="rId2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20" name="Oval 423"/>
            <p:cNvSpPr>
              <a:spLocks noChangeArrowheads="1"/>
            </p:cNvSpPr>
            <p:nvPr/>
          </p:nvSpPr>
          <p:spPr bwMode="auto">
            <a:xfrm>
              <a:off x="1536" y="2605"/>
              <a:ext cx="56" cy="5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21" name="Oval 424"/>
            <p:cNvSpPr>
              <a:spLocks noChangeArrowheads="1"/>
            </p:cNvSpPr>
            <p:nvPr/>
          </p:nvSpPr>
          <p:spPr bwMode="auto">
            <a:xfrm>
              <a:off x="1306" y="2326"/>
              <a:ext cx="56" cy="5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22" name="Oval 425"/>
            <p:cNvSpPr>
              <a:spLocks noChangeArrowheads="1"/>
            </p:cNvSpPr>
            <p:nvPr/>
          </p:nvSpPr>
          <p:spPr bwMode="auto">
            <a:xfrm>
              <a:off x="1560" y="2332"/>
              <a:ext cx="56" cy="5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23" name="Oval 426"/>
            <p:cNvSpPr>
              <a:spLocks noChangeArrowheads="1"/>
            </p:cNvSpPr>
            <p:nvPr/>
          </p:nvSpPr>
          <p:spPr bwMode="auto">
            <a:xfrm>
              <a:off x="1614" y="2476"/>
              <a:ext cx="56" cy="5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24" name="Oval 427"/>
            <p:cNvSpPr>
              <a:spLocks noChangeArrowheads="1"/>
            </p:cNvSpPr>
            <p:nvPr/>
          </p:nvSpPr>
          <p:spPr bwMode="auto">
            <a:xfrm>
              <a:off x="1443" y="2278"/>
              <a:ext cx="56" cy="5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25" name="Oval 428"/>
            <p:cNvSpPr>
              <a:spLocks noChangeArrowheads="1"/>
            </p:cNvSpPr>
            <p:nvPr/>
          </p:nvSpPr>
          <p:spPr bwMode="auto">
            <a:xfrm>
              <a:off x="1398" y="2638"/>
              <a:ext cx="56" cy="5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26" name="Oval 429"/>
            <p:cNvSpPr>
              <a:spLocks noChangeArrowheads="1"/>
            </p:cNvSpPr>
            <p:nvPr/>
          </p:nvSpPr>
          <p:spPr bwMode="auto">
            <a:xfrm>
              <a:off x="1281" y="2566"/>
              <a:ext cx="56" cy="5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27" name="Oval 430"/>
            <p:cNvSpPr>
              <a:spLocks noChangeArrowheads="1"/>
            </p:cNvSpPr>
            <p:nvPr/>
          </p:nvSpPr>
          <p:spPr bwMode="auto">
            <a:xfrm>
              <a:off x="1245" y="2440"/>
              <a:ext cx="56" cy="5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7" name="Group 431"/>
          <p:cNvGrpSpPr>
            <a:grpSpLocks/>
          </p:cNvGrpSpPr>
          <p:nvPr/>
        </p:nvGrpSpPr>
        <p:grpSpPr bwMode="auto">
          <a:xfrm>
            <a:off x="1819275" y="2178050"/>
            <a:ext cx="674688" cy="660400"/>
            <a:chOff x="1245" y="2278"/>
            <a:chExt cx="425" cy="416"/>
          </a:xfrm>
        </p:grpSpPr>
        <p:sp>
          <p:nvSpPr>
            <p:cNvPr id="10310" name="Oval 432" descr="Stationery"/>
            <p:cNvSpPr>
              <a:spLocks noChangeArrowheads="1"/>
            </p:cNvSpPr>
            <p:nvPr/>
          </p:nvSpPr>
          <p:spPr bwMode="auto">
            <a:xfrm>
              <a:off x="1271" y="2304"/>
              <a:ext cx="366" cy="366"/>
            </a:xfrm>
            <a:prstGeom prst="ellipse">
              <a:avLst/>
            </a:prstGeom>
            <a:blipFill dpi="0" rotWithShape="1">
              <a:blip r:embed="rId2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11" name="Oval 433"/>
            <p:cNvSpPr>
              <a:spLocks noChangeArrowheads="1"/>
            </p:cNvSpPr>
            <p:nvPr/>
          </p:nvSpPr>
          <p:spPr bwMode="auto">
            <a:xfrm>
              <a:off x="1536" y="2605"/>
              <a:ext cx="56" cy="5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12" name="Oval 434"/>
            <p:cNvSpPr>
              <a:spLocks noChangeArrowheads="1"/>
            </p:cNvSpPr>
            <p:nvPr/>
          </p:nvSpPr>
          <p:spPr bwMode="auto">
            <a:xfrm>
              <a:off x="1306" y="2326"/>
              <a:ext cx="56" cy="5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13" name="Oval 435"/>
            <p:cNvSpPr>
              <a:spLocks noChangeArrowheads="1"/>
            </p:cNvSpPr>
            <p:nvPr/>
          </p:nvSpPr>
          <p:spPr bwMode="auto">
            <a:xfrm>
              <a:off x="1560" y="2332"/>
              <a:ext cx="56" cy="5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14" name="Oval 436"/>
            <p:cNvSpPr>
              <a:spLocks noChangeArrowheads="1"/>
            </p:cNvSpPr>
            <p:nvPr/>
          </p:nvSpPr>
          <p:spPr bwMode="auto">
            <a:xfrm>
              <a:off x="1614" y="2476"/>
              <a:ext cx="56" cy="5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15" name="Oval 437"/>
            <p:cNvSpPr>
              <a:spLocks noChangeArrowheads="1"/>
            </p:cNvSpPr>
            <p:nvPr/>
          </p:nvSpPr>
          <p:spPr bwMode="auto">
            <a:xfrm>
              <a:off x="1443" y="2278"/>
              <a:ext cx="56" cy="5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16" name="Oval 438"/>
            <p:cNvSpPr>
              <a:spLocks noChangeArrowheads="1"/>
            </p:cNvSpPr>
            <p:nvPr/>
          </p:nvSpPr>
          <p:spPr bwMode="auto">
            <a:xfrm>
              <a:off x="1398" y="2638"/>
              <a:ext cx="56" cy="5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17" name="Oval 439"/>
            <p:cNvSpPr>
              <a:spLocks noChangeArrowheads="1"/>
            </p:cNvSpPr>
            <p:nvPr/>
          </p:nvSpPr>
          <p:spPr bwMode="auto">
            <a:xfrm>
              <a:off x="1281" y="2566"/>
              <a:ext cx="56" cy="5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18" name="Oval 440"/>
            <p:cNvSpPr>
              <a:spLocks noChangeArrowheads="1"/>
            </p:cNvSpPr>
            <p:nvPr/>
          </p:nvSpPr>
          <p:spPr bwMode="auto">
            <a:xfrm>
              <a:off x="1245" y="2440"/>
              <a:ext cx="56" cy="5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8" name="Group 441"/>
          <p:cNvGrpSpPr>
            <a:grpSpLocks/>
          </p:cNvGrpSpPr>
          <p:nvPr/>
        </p:nvGrpSpPr>
        <p:grpSpPr bwMode="auto">
          <a:xfrm>
            <a:off x="1252538" y="2568575"/>
            <a:ext cx="674687" cy="660400"/>
            <a:chOff x="1245" y="2278"/>
            <a:chExt cx="425" cy="416"/>
          </a:xfrm>
        </p:grpSpPr>
        <p:sp>
          <p:nvSpPr>
            <p:cNvPr id="10301" name="Oval 442" descr="Stationery"/>
            <p:cNvSpPr>
              <a:spLocks noChangeArrowheads="1"/>
            </p:cNvSpPr>
            <p:nvPr/>
          </p:nvSpPr>
          <p:spPr bwMode="auto">
            <a:xfrm>
              <a:off x="1271" y="2304"/>
              <a:ext cx="366" cy="366"/>
            </a:xfrm>
            <a:prstGeom prst="ellipse">
              <a:avLst/>
            </a:prstGeom>
            <a:blipFill dpi="0" rotWithShape="1">
              <a:blip r:embed="rId2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02" name="Oval 443"/>
            <p:cNvSpPr>
              <a:spLocks noChangeArrowheads="1"/>
            </p:cNvSpPr>
            <p:nvPr/>
          </p:nvSpPr>
          <p:spPr bwMode="auto">
            <a:xfrm>
              <a:off x="1536" y="2605"/>
              <a:ext cx="56" cy="5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03" name="Oval 444"/>
            <p:cNvSpPr>
              <a:spLocks noChangeArrowheads="1"/>
            </p:cNvSpPr>
            <p:nvPr/>
          </p:nvSpPr>
          <p:spPr bwMode="auto">
            <a:xfrm>
              <a:off x="1306" y="2326"/>
              <a:ext cx="56" cy="5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04" name="Oval 445"/>
            <p:cNvSpPr>
              <a:spLocks noChangeArrowheads="1"/>
            </p:cNvSpPr>
            <p:nvPr/>
          </p:nvSpPr>
          <p:spPr bwMode="auto">
            <a:xfrm>
              <a:off x="1560" y="2332"/>
              <a:ext cx="56" cy="5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05" name="Oval 446"/>
            <p:cNvSpPr>
              <a:spLocks noChangeArrowheads="1"/>
            </p:cNvSpPr>
            <p:nvPr/>
          </p:nvSpPr>
          <p:spPr bwMode="auto">
            <a:xfrm>
              <a:off x="1614" y="2476"/>
              <a:ext cx="56" cy="5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06" name="Oval 447"/>
            <p:cNvSpPr>
              <a:spLocks noChangeArrowheads="1"/>
            </p:cNvSpPr>
            <p:nvPr/>
          </p:nvSpPr>
          <p:spPr bwMode="auto">
            <a:xfrm>
              <a:off x="1443" y="2278"/>
              <a:ext cx="56" cy="5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07" name="Oval 448"/>
            <p:cNvSpPr>
              <a:spLocks noChangeArrowheads="1"/>
            </p:cNvSpPr>
            <p:nvPr/>
          </p:nvSpPr>
          <p:spPr bwMode="auto">
            <a:xfrm>
              <a:off x="1398" y="2638"/>
              <a:ext cx="56" cy="5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08" name="Oval 449"/>
            <p:cNvSpPr>
              <a:spLocks noChangeArrowheads="1"/>
            </p:cNvSpPr>
            <p:nvPr/>
          </p:nvSpPr>
          <p:spPr bwMode="auto">
            <a:xfrm>
              <a:off x="1281" y="2566"/>
              <a:ext cx="56" cy="5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09" name="Oval 450"/>
            <p:cNvSpPr>
              <a:spLocks noChangeArrowheads="1"/>
            </p:cNvSpPr>
            <p:nvPr/>
          </p:nvSpPr>
          <p:spPr bwMode="auto">
            <a:xfrm>
              <a:off x="1245" y="2440"/>
              <a:ext cx="56" cy="5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55760" name="Rectangle 464"/>
          <p:cNvSpPr>
            <a:spLocks noChangeArrowheads="1"/>
          </p:cNvSpPr>
          <p:nvPr/>
        </p:nvSpPr>
        <p:spPr bwMode="auto">
          <a:xfrm>
            <a:off x="4703763" y="5081588"/>
            <a:ext cx="38068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800" b="0">
                <a:solidFill>
                  <a:srgbClr val="0000FF"/>
                </a:solidFill>
              </a:rPr>
              <a:t>Not so in metals.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8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9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0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2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3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4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5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6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7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8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9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0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1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43200000">
                                      <p:cBhvr>
                                        <p:cTn id="22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3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43200000">
                                      <p:cBhvr>
                                        <p:cTn id="24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5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43200000">
                                      <p:cBhvr>
                                        <p:cTn id="2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7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43200000">
                                      <p:cBhvr>
                                        <p:cTn id="28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9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43200000">
                                      <p:cBhvr>
                                        <p:cTn id="30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1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43200000">
                                      <p:cBhvr>
                                        <p:cTn id="32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3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43200000">
                                      <p:cBhvr>
                                        <p:cTn id="34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7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9" dur="80"/>
                                        <p:tgtEl>
                                          <p:spTgt spid="5576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0" dur="80"/>
                                        <p:tgtEl>
                                          <p:spTgt spid="5576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1" dur="80"/>
                                        <p:tgtEl>
                                          <p:spTgt spid="5576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45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46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47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48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43200000">
                                      <p:cBhvr>
                                        <p:cTn id="4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50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51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52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43200000">
                                      <p:cBhvr>
                                        <p:cTn id="53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54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5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56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5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58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43200000">
                                      <p:cBhvr>
                                        <p:cTn id="5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60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61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62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43200000">
                                      <p:cBhvr>
                                        <p:cTn id="63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64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43200000">
                                      <p:cBhvr>
                                        <p:cTn id="65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76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ChangeArrowheads="1"/>
          </p:cNvSpPr>
          <p:nvPr/>
        </p:nvSpPr>
        <p:spPr bwMode="auto">
          <a:xfrm>
            <a:off x="6669088" y="5121275"/>
            <a:ext cx="2146300" cy="1373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800" u="sng"/>
              <a:t>All due</a:t>
            </a:r>
            <a:r>
              <a:rPr lang="en-US" sz="2800" b="0"/>
              <a:t> to free-moving v.e</a:t>
            </a:r>
            <a:r>
              <a:rPr lang="en-US" sz="2800" b="0" baseline="30000"/>
              <a:t>–</a:t>
            </a:r>
            <a:r>
              <a:rPr lang="en-US" sz="2800" b="0"/>
              <a:t>.</a:t>
            </a:r>
          </a:p>
        </p:txBody>
      </p:sp>
      <p:sp>
        <p:nvSpPr>
          <p:cNvPr id="11267" name="Rectangle 6"/>
          <p:cNvSpPr>
            <a:spLocks noChangeArrowheads="1"/>
          </p:cNvSpPr>
          <p:nvPr/>
        </p:nvSpPr>
        <p:spPr bwMode="auto">
          <a:xfrm>
            <a:off x="2703513" y="250825"/>
            <a:ext cx="36861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800">
                <a:solidFill>
                  <a:srgbClr val="FF0000"/>
                </a:solidFill>
              </a:rPr>
              <a:t>Properties of Metals</a:t>
            </a:r>
            <a:r>
              <a:rPr lang="en-US" sz="2800" b="0">
                <a:solidFill>
                  <a:srgbClr val="FF0000"/>
                </a:solidFill>
              </a:rPr>
              <a:t> </a:t>
            </a:r>
          </a:p>
        </p:txBody>
      </p:sp>
      <p:grpSp>
        <p:nvGrpSpPr>
          <p:cNvPr id="2" name="Group 164"/>
          <p:cNvGrpSpPr>
            <a:grpSpLocks/>
          </p:cNvGrpSpPr>
          <p:nvPr/>
        </p:nvGrpSpPr>
        <p:grpSpPr bwMode="auto">
          <a:xfrm>
            <a:off x="1381125" y="1136650"/>
            <a:ext cx="1501775" cy="2028825"/>
            <a:chOff x="870" y="716"/>
            <a:chExt cx="946" cy="1278"/>
          </a:xfrm>
        </p:grpSpPr>
        <p:sp>
          <p:nvSpPr>
            <p:cNvPr id="11414" name="Rectangle 7"/>
            <p:cNvSpPr>
              <a:spLocks noChangeArrowheads="1"/>
            </p:cNvSpPr>
            <p:nvPr/>
          </p:nvSpPr>
          <p:spPr bwMode="auto">
            <a:xfrm>
              <a:off x="943" y="1667"/>
              <a:ext cx="765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r>
                <a:rPr lang="en-US" sz="2800" b="0"/>
                <a:t>ductile</a:t>
              </a:r>
            </a:p>
          </p:txBody>
        </p:sp>
        <p:pic>
          <p:nvPicPr>
            <p:cNvPr id="11415" name="Picture 154" descr="WIRE_VACUUM_SEAL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870" y="716"/>
              <a:ext cx="946" cy="9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3" name="Group 167"/>
          <p:cNvGrpSpPr>
            <a:grpSpLocks/>
          </p:cNvGrpSpPr>
          <p:nvPr/>
        </p:nvGrpSpPr>
        <p:grpSpPr bwMode="auto">
          <a:xfrm>
            <a:off x="4054475" y="950913"/>
            <a:ext cx="4598988" cy="2217737"/>
            <a:chOff x="2554" y="599"/>
            <a:chExt cx="2897" cy="1397"/>
          </a:xfrm>
        </p:grpSpPr>
        <p:sp>
          <p:nvSpPr>
            <p:cNvPr id="11411" name="Rectangle 8"/>
            <p:cNvSpPr>
              <a:spLocks noChangeArrowheads="1"/>
            </p:cNvSpPr>
            <p:nvPr/>
          </p:nvSpPr>
          <p:spPr bwMode="auto">
            <a:xfrm>
              <a:off x="2554" y="1669"/>
              <a:ext cx="2897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r>
                <a:rPr lang="en-US" sz="2800" b="0"/>
                <a:t>conduct heat and electricity </a:t>
              </a:r>
            </a:p>
          </p:txBody>
        </p:sp>
        <p:pic>
          <p:nvPicPr>
            <p:cNvPr id="11412" name="Picture 156" descr="istockphoto_2857323_electrical_cord_plu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231" y="608"/>
              <a:ext cx="1064" cy="10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1413" name="Picture 160" descr="Single_Handle_Frying_Pan">
              <a:hlinkClick r:id="rId4"/>
            </p:cNvPr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2838" y="599"/>
              <a:ext cx="1056" cy="10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4" name="Group 163"/>
          <p:cNvGrpSpPr>
            <a:grpSpLocks/>
          </p:cNvGrpSpPr>
          <p:nvPr/>
        </p:nvGrpSpPr>
        <p:grpSpPr bwMode="auto">
          <a:xfrm>
            <a:off x="1250950" y="3427413"/>
            <a:ext cx="1908175" cy="2836862"/>
            <a:chOff x="788" y="2159"/>
            <a:chExt cx="1202" cy="1787"/>
          </a:xfrm>
        </p:grpSpPr>
        <p:sp>
          <p:nvSpPr>
            <p:cNvPr id="11409" name="Rectangle 10"/>
            <p:cNvSpPr>
              <a:spLocks noChangeArrowheads="1"/>
            </p:cNvSpPr>
            <p:nvPr/>
          </p:nvSpPr>
          <p:spPr bwMode="auto">
            <a:xfrm>
              <a:off x="834" y="3619"/>
              <a:ext cx="1140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r>
                <a:rPr lang="en-US" sz="2800" b="0"/>
                <a:t>malleable </a:t>
              </a:r>
            </a:p>
          </p:txBody>
        </p:sp>
        <p:pic>
          <p:nvPicPr>
            <p:cNvPr id="11410" name="Picture 162" descr="AR008_Torso">
              <a:hlinkClick r:id="rId6"/>
            </p:cNvPr>
            <p:cNvPicPr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788" y="2159"/>
              <a:ext cx="1202" cy="14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11271" name="Group 169"/>
          <p:cNvGrpSpPr>
            <a:grpSpLocks/>
          </p:cNvGrpSpPr>
          <p:nvPr/>
        </p:nvGrpSpPr>
        <p:grpSpPr bwMode="auto">
          <a:xfrm>
            <a:off x="4338638" y="3400425"/>
            <a:ext cx="2425700" cy="2932113"/>
            <a:chOff x="3057" y="1422"/>
            <a:chExt cx="1528" cy="1847"/>
          </a:xfrm>
        </p:grpSpPr>
        <p:sp>
          <p:nvSpPr>
            <p:cNvPr id="11395" name="Oval 170"/>
            <p:cNvSpPr>
              <a:spLocks noChangeArrowheads="1"/>
            </p:cNvSpPr>
            <p:nvPr/>
          </p:nvSpPr>
          <p:spPr bwMode="auto">
            <a:xfrm>
              <a:off x="3451" y="2071"/>
              <a:ext cx="366" cy="366"/>
            </a:xfrm>
            <a:prstGeom prst="ellipse">
              <a:avLst/>
            </a:prstGeom>
            <a:solidFill>
              <a:srgbClr val="80808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96" name="Oval 171"/>
            <p:cNvSpPr>
              <a:spLocks noChangeArrowheads="1"/>
            </p:cNvSpPr>
            <p:nvPr/>
          </p:nvSpPr>
          <p:spPr bwMode="auto">
            <a:xfrm>
              <a:off x="3835" y="1851"/>
              <a:ext cx="366" cy="366"/>
            </a:xfrm>
            <a:prstGeom prst="ellipse">
              <a:avLst/>
            </a:prstGeom>
            <a:solidFill>
              <a:srgbClr val="80808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97" name="Oval 172"/>
            <p:cNvSpPr>
              <a:spLocks noChangeArrowheads="1"/>
            </p:cNvSpPr>
            <p:nvPr/>
          </p:nvSpPr>
          <p:spPr bwMode="auto">
            <a:xfrm>
              <a:off x="3845" y="1422"/>
              <a:ext cx="366" cy="366"/>
            </a:xfrm>
            <a:prstGeom prst="ellipse">
              <a:avLst/>
            </a:prstGeom>
            <a:solidFill>
              <a:srgbClr val="80808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98" name="Oval 173"/>
            <p:cNvSpPr>
              <a:spLocks noChangeArrowheads="1"/>
            </p:cNvSpPr>
            <p:nvPr/>
          </p:nvSpPr>
          <p:spPr bwMode="auto">
            <a:xfrm>
              <a:off x="3450" y="1632"/>
              <a:ext cx="366" cy="366"/>
            </a:xfrm>
            <a:prstGeom prst="ellipse">
              <a:avLst/>
            </a:prstGeom>
            <a:solidFill>
              <a:srgbClr val="80808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99" name="Oval 174"/>
            <p:cNvSpPr>
              <a:spLocks noChangeArrowheads="1"/>
            </p:cNvSpPr>
            <p:nvPr/>
          </p:nvSpPr>
          <p:spPr bwMode="auto">
            <a:xfrm>
              <a:off x="3057" y="1860"/>
              <a:ext cx="366" cy="366"/>
            </a:xfrm>
            <a:prstGeom prst="ellipse">
              <a:avLst/>
            </a:prstGeom>
            <a:solidFill>
              <a:srgbClr val="80808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400" name="Oval 175"/>
            <p:cNvSpPr>
              <a:spLocks noChangeArrowheads="1"/>
            </p:cNvSpPr>
            <p:nvPr/>
          </p:nvSpPr>
          <p:spPr bwMode="auto">
            <a:xfrm>
              <a:off x="3808" y="2264"/>
              <a:ext cx="366" cy="366"/>
            </a:xfrm>
            <a:prstGeom prst="ellipse">
              <a:avLst/>
            </a:prstGeom>
            <a:solidFill>
              <a:srgbClr val="80808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401" name="Oval 176"/>
            <p:cNvSpPr>
              <a:spLocks noChangeArrowheads="1"/>
            </p:cNvSpPr>
            <p:nvPr/>
          </p:nvSpPr>
          <p:spPr bwMode="auto">
            <a:xfrm>
              <a:off x="3442" y="2482"/>
              <a:ext cx="366" cy="366"/>
            </a:xfrm>
            <a:prstGeom prst="ellipse">
              <a:avLst/>
            </a:prstGeom>
            <a:solidFill>
              <a:srgbClr val="80808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402" name="Oval 177"/>
            <p:cNvSpPr>
              <a:spLocks noChangeArrowheads="1"/>
            </p:cNvSpPr>
            <p:nvPr/>
          </p:nvSpPr>
          <p:spPr bwMode="auto">
            <a:xfrm>
              <a:off x="4202" y="2081"/>
              <a:ext cx="366" cy="366"/>
            </a:xfrm>
            <a:prstGeom prst="ellipse">
              <a:avLst/>
            </a:prstGeom>
            <a:solidFill>
              <a:srgbClr val="80808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403" name="Oval 178"/>
            <p:cNvSpPr>
              <a:spLocks noChangeArrowheads="1"/>
            </p:cNvSpPr>
            <p:nvPr/>
          </p:nvSpPr>
          <p:spPr bwMode="auto">
            <a:xfrm>
              <a:off x="3076" y="2281"/>
              <a:ext cx="366" cy="366"/>
            </a:xfrm>
            <a:prstGeom prst="ellipse">
              <a:avLst/>
            </a:prstGeom>
            <a:solidFill>
              <a:srgbClr val="80808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404" name="Oval 179"/>
            <p:cNvSpPr>
              <a:spLocks noChangeArrowheads="1"/>
            </p:cNvSpPr>
            <p:nvPr/>
          </p:nvSpPr>
          <p:spPr bwMode="auto">
            <a:xfrm>
              <a:off x="4219" y="1660"/>
              <a:ext cx="366" cy="366"/>
            </a:xfrm>
            <a:prstGeom prst="ellipse">
              <a:avLst/>
            </a:prstGeom>
            <a:solidFill>
              <a:srgbClr val="80808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405" name="Oval 180"/>
            <p:cNvSpPr>
              <a:spLocks noChangeArrowheads="1"/>
            </p:cNvSpPr>
            <p:nvPr/>
          </p:nvSpPr>
          <p:spPr bwMode="auto">
            <a:xfrm>
              <a:off x="3808" y="2693"/>
              <a:ext cx="366" cy="366"/>
            </a:xfrm>
            <a:prstGeom prst="ellipse">
              <a:avLst/>
            </a:prstGeom>
            <a:solidFill>
              <a:srgbClr val="80808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406" name="Oval 181"/>
            <p:cNvSpPr>
              <a:spLocks noChangeArrowheads="1"/>
            </p:cNvSpPr>
            <p:nvPr/>
          </p:nvSpPr>
          <p:spPr bwMode="auto">
            <a:xfrm>
              <a:off x="4165" y="2482"/>
              <a:ext cx="366" cy="366"/>
            </a:xfrm>
            <a:prstGeom prst="ellipse">
              <a:avLst/>
            </a:prstGeom>
            <a:solidFill>
              <a:srgbClr val="80808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407" name="Oval 182"/>
            <p:cNvSpPr>
              <a:spLocks noChangeArrowheads="1"/>
            </p:cNvSpPr>
            <p:nvPr/>
          </p:nvSpPr>
          <p:spPr bwMode="auto">
            <a:xfrm>
              <a:off x="3068" y="2692"/>
              <a:ext cx="366" cy="366"/>
            </a:xfrm>
            <a:prstGeom prst="ellipse">
              <a:avLst/>
            </a:prstGeom>
            <a:solidFill>
              <a:srgbClr val="80808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408" name="Oval 183"/>
            <p:cNvSpPr>
              <a:spLocks noChangeArrowheads="1"/>
            </p:cNvSpPr>
            <p:nvPr/>
          </p:nvSpPr>
          <p:spPr bwMode="auto">
            <a:xfrm>
              <a:off x="3443" y="2903"/>
              <a:ext cx="366" cy="366"/>
            </a:xfrm>
            <a:prstGeom prst="ellipse">
              <a:avLst/>
            </a:prstGeom>
            <a:solidFill>
              <a:srgbClr val="80808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1272" name="Oval 184"/>
          <p:cNvSpPr>
            <a:spLocks noChangeArrowheads="1"/>
          </p:cNvSpPr>
          <p:nvPr/>
        </p:nvSpPr>
        <p:spPr bwMode="auto">
          <a:xfrm>
            <a:off x="5494338" y="4703763"/>
            <a:ext cx="88900" cy="889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73" name="Oval 185"/>
          <p:cNvSpPr>
            <a:spLocks noChangeArrowheads="1"/>
          </p:cNvSpPr>
          <p:nvPr/>
        </p:nvSpPr>
        <p:spPr bwMode="auto">
          <a:xfrm>
            <a:off x="5630863" y="3435350"/>
            <a:ext cx="88900" cy="889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74" name="Oval 186"/>
          <p:cNvSpPr>
            <a:spLocks noChangeArrowheads="1"/>
          </p:cNvSpPr>
          <p:nvPr/>
        </p:nvSpPr>
        <p:spPr bwMode="auto">
          <a:xfrm>
            <a:off x="6034088" y="3444875"/>
            <a:ext cx="88900" cy="889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75" name="Oval 187"/>
          <p:cNvSpPr>
            <a:spLocks noChangeArrowheads="1"/>
          </p:cNvSpPr>
          <p:nvPr/>
        </p:nvSpPr>
        <p:spPr bwMode="auto">
          <a:xfrm>
            <a:off x="5848350" y="3359150"/>
            <a:ext cx="88900" cy="889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6" name="Group 188"/>
          <p:cNvGrpSpPr>
            <a:grpSpLocks/>
          </p:cNvGrpSpPr>
          <p:nvPr/>
        </p:nvGrpSpPr>
        <p:grpSpPr bwMode="auto">
          <a:xfrm>
            <a:off x="5221288" y="3616325"/>
            <a:ext cx="700087" cy="588963"/>
            <a:chOff x="3622" y="1558"/>
            <a:chExt cx="441" cy="371"/>
          </a:xfrm>
        </p:grpSpPr>
        <p:sp>
          <p:nvSpPr>
            <p:cNvPr id="11387" name="Oval 189"/>
            <p:cNvSpPr>
              <a:spLocks noChangeArrowheads="1"/>
            </p:cNvSpPr>
            <p:nvPr/>
          </p:nvSpPr>
          <p:spPr bwMode="auto">
            <a:xfrm>
              <a:off x="3870" y="1873"/>
              <a:ext cx="56" cy="5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88" name="Oval 190"/>
            <p:cNvSpPr>
              <a:spLocks noChangeArrowheads="1"/>
            </p:cNvSpPr>
            <p:nvPr/>
          </p:nvSpPr>
          <p:spPr bwMode="auto">
            <a:xfrm>
              <a:off x="4007" y="1825"/>
              <a:ext cx="56" cy="5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89" name="Oval 191"/>
            <p:cNvSpPr>
              <a:spLocks noChangeArrowheads="1"/>
            </p:cNvSpPr>
            <p:nvPr/>
          </p:nvSpPr>
          <p:spPr bwMode="auto">
            <a:xfrm>
              <a:off x="3972" y="1756"/>
              <a:ext cx="56" cy="5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90" name="Oval 192"/>
            <p:cNvSpPr>
              <a:spLocks noChangeArrowheads="1"/>
            </p:cNvSpPr>
            <p:nvPr/>
          </p:nvSpPr>
          <p:spPr bwMode="auto">
            <a:xfrm>
              <a:off x="3855" y="1684"/>
              <a:ext cx="56" cy="5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91" name="Oval 193"/>
            <p:cNvSpPr>
              <a:spLocks noChangeArrowheads="1"/>
            </p:cNvSpPr>
            <p:nvPr/>
          </p:nvSpPr>
          <p:spPr bwMode="auto">
            <a:xfrm>
              <a:off x="3819" y="1558"/>
              <a:ext cx="56" cy="5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92" name="Oval 194"/>
            <p:cNvSpPr>
              <a:spLocks noChangeArrowheads="1"/>
            </p:cNvSpPr>
            <p:nvPr/>
          </p:nvSpPr>
          <p:spPr bwMode="auto">
            <a:xfrm>
              <a:off x="3739" y="1660"/>
              <a:ext cx="56" cy="5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93" name="Oval 195"/>
            <p:cNvSpPr>
              <a:spLocks noChangeArrowheads="1"/>
            </p:cNvSpPr>
            <p:nvPr/>
          </p:nvSpPr>
          <p:spPr bwMode="auto">
            <a:xfrm>
              <a:off x="3793" y="1804"/>
              <a:ext cx="56" cy="5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94" name="Oval 196"/>
            <p:cNvSpPr>
              <a:spLocks noChangeArrowheads="1"/>
            </p:cNvSpPr>
            <p:nvPr/>
          </p:nvSpPr>
          <p:spPr bwMode="auto">
            <a:xfrm>
              <a:off x="3622" y="1606"/>
              <a:ext cx="56" cy="5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7" name="Group 197"/>
          <p:cNvGrpSpPr>
            <a:grpSpLocks/>
          </p:cNvGrpSpPr>
          <p:nvPr/>
        </p:nvGrpSpPr>
        <p:grpSpPr bwMode="auto">
          <a:xfrm>
            <a:off x="5149850" y="4211638"/>
            <a:ext cx="700088" cy="488950"/>
            <a:chOff x="3577" y="1933"/>
            <a:chExt cx="441" cy="308"/>
          </a:xfrm>
        </p:grpSpPr>
        <p:sp>
          <p:nvSpPr>
            <p:cNvPr id="11380" name="Oval 198"/>
            <p:cNvSpPr>
              <a:spLocks noChangeArrowheads="1"/>
            </p:cNvSpPr>
            <p:nvPr/>
          </p:nvSpPr>
          <p:spPr bwMode="auto">
            <a:xfrm>
              <a:off x="3740" y="2099"/>
              <a:ext cx="56" cy="5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81" name="Oval 199"/>
            <p:cNvSpPr>
              <a:spLocks noChangeArrowheads="1"/>
            </p:cNvSpPr>
            <p:nvPr/>
          </p:nvSpPr>
          <p:spPr bwMode="auto">
            <a:xfrm>
              <a:off x="3623" y="2045"/>
              <a:ext cx="56" cy="5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82" name="Oval 200"/>
            <p:cNvSpPr>
              <a:spLocks noChangeArrowheads="1"/>
            </p:cNvSpPr>
            <p:nvPr/>
          </p:nvSpPr>
          <p:spPr bwMode="auto">
            <a:xfrm>
              <a:off x="3962" y="2185"/>
              <a:ext cx="56" cy="5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83" name="Oval 201"/>
            <p:cNvSpPr>
              <a:spLocks noChangeArrowheads="1"/>
            </p:cNvSpPr>
            <p:nvPr/>
          </p:nvSpPr>
          <p:spPr bwMode="auto">
            <a:xfrm>
              <a:off x="3845" y="2113"/>
              <a:ext cx="56" cy="5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84" name="Oval 202"/>
            <p:cNvSpPr>
              <a:spLocks noChangeArrowheads="1"/>
            </p:cNvSpPr>
            <p:nvPr/>
          </p:nvSpPr>
          <p:spPr bwMode="auto">
            <a:xfrm>
              <a:off x="3809" y="1987"/>
              <a:ext cx="56" cy="5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85" name="Oval 203"/>
            <p:cNvSpPr>
              <a:spLocks noChangeArrowheads="1"/>
            </p:cNvSpPr>
            <p:nvPr/>
          </p:nvSpPr>
          <p:spPr bwMode="auto">
            <a:xfrm>
              <a:off x="3715" y="1933"/>
              <a:ext cx="56" cy="5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86" name="Oval 204"/>
            <p:cNvSpPr>
              <a:spLocks noChangeArrowheads="1"/>
            </p:cNvSpPr>
            <p:nvPr/>
          </p:nvSpPr>
          <p:spPr bwMode="auto">
            <a:xfrm>
              <a:off x="3577" y="1966"/>
              <a:ext cx="56" cy="5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1278" name="Oval 205"/>
          <p:cNvSpPr>
            <a:spLocks noChangeArrowheads="1"/>
          </p:cNvSpPr>
          <p:nvPr/>
        </p:nvSpPr>
        <p:spPr bwMode="auto">
          <a:xfrm>
            <a:off x="4379913" y="4130675"/>
            <a:ext cx="88900" cy="889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79" name="Oval 206"/>
          <p:cNvSpPr>
            <a:spLocks noChangeArrowheads="1"/>
          </p:cNvSpPr>
          <p:nvPr/>
        </p:nvSpPr>
        <p:spPr bwMode="auto">
          <a:xfrm>
            <a:off x="4868863" y="4368800"/>
            <a:ext cx="88900" cy="889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8" name="Group 207"/>
          <p:cNvGrpSpPr>
            <a:grpSpLocks/>
          </p:cNvGrpSpPr>
          <p:nvPr/>
        </p:nvGrpSpPr>
        <p:grpSpPr bwMode="auto">
          <a:xfrm>
            <a:off x="4597400" y="3768725"/>
            <a:ext cx="495300" cy="469900"/>
            <a:chOff x="3229" y="1654"/>
            <a:chExt cx="312" cy="296"/>
          </a:xfrm>
        </p:grpSpPr>
        <p:sp>
          <p:nvSpPr>
            <p:cNvPr id="11375" name="Oval 208"/>
            <p:cNvSpPr>
              <a:spLocks noChangeArrowheads="1"/>
            </p:cNvSpPr>
            <p:nvPr/>
          </p:nvSpPr>
          <p:spPr bwMode="auto">
            <a:xfrm>
              <a:off x="3485" y="1654"/>
              <a:ext cx="56" cy="5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76" name="Oval 209"/>
            <p:cNvSpPr>
              <a:spLocks noChangeArrowheads="1"/>
            </p:cNvSpPr>
            <p:nvPr/>
          </p:nvSpPr>
          <p:spPr bwMode="auto">
            <a:xfrm>
              <a:off x="3460" y="1894"/>
              <a:ext cx="56" cy="5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77" name="Oval 210"/>
            <p:cNvSpPr>
              <a:spLocks noChangeArrowheads="1"/>
            </p:cNvSpPr>
            <p:nvPr/>
          </p:nvSpPr>
          <p:spPr bwMode="auto">
            <a:xfrm>
              <a:off x="3424" y="1768"/>
              <a:ext cx="56" cy="5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78" name="Oval 211"/>
            <p:cNvSpPr>
              <a:spLocks noChangeArrowheads="1"/>
            </p:cNvSpPr>
            <p:nvPr/>
          </p:nvSpPr>
          <p:spPr bwMode="auto">
            <a:xfrm>
              <a:off x="3346" y="1888"/>
              <a:ext cx="56" cy="5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79" name="Oval 212"/>
            <p:cNvSpPr>
              <a:spLocks noChangeArrowheads="1"/>
            </p:cNvSpPr>
            <p:nvPr/>
          </p:nvSpPr>
          <p:spPr bwMode="auto">
            <a:xfrm>
              <a:off x="3229" y="1834"/>
              <a:ext cx="56" cy="5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1281" name="Oval 213"/>
          <p:cNvSpPr>
            <a:spLocks noChangeArrowheads="1"/>
          </p:cNvSpPr>
          <p:nvPr/>
        </p:nvSpPr>
        <p:spPr bwMode="auto">
          <a:xfrm>
            <a:off x="4283075" y="4311650"/>
            <a:ext cx="88900" cy="889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82" name="Oval 214"/>
          <p:cNvSpPr>
            <a:spLocks noChangeArrowheads="1"/>
          </p:cNvSpPr>
          <p:nvPr/>
        </p:nvSpPr>
        <p:spPr bwMode="auto">
          <a:xfrm>
            <a:off x="5789613" y="4695825"/>
            <a:ext cx="88900" cy="889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83" name="Oval 215"/>
          <p:cNvSpPr>
            <a:spLocks noChangeArrowheads="1"/>
          </p:cNvSpPr>
          <p:nvPr/>
        </p:nvSpPr>
        <p:spPr bwMode="auto">
          <a:xfrm>
            <a:off x="4991100" y="5118100"/>
            <a:ext cx="88900" cy="889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84" name="Oval 216"/>
          <p:cNvSpPr>
            <a:spLocks noChangeArrowheads="1"/>
          </p:cNvSpPr>
          <p:nvPr/>
        </p:nvSpPr>
        <p:spPr bwMode="auto">
          <a:xfrm>
            <a:off x="5480050" y="5356225"/>
            <a:ext cx="88900" cy="889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9" name="Group 217"/>
          <p:cNvGrpSpPr>
            <a:grpSpLocks/>
          </p:cNvGrpSpPr>
          <p:nvPr/>
        </p:nvGrpSpPr>
        <p:grpSpPr bwMode="auto">
          <a:xfrm>
            <a:off x="5151438" y="4772025"/>
            <a:ext cx="509587" cy="469900"/>
            <a:chOff x="3578" y="2286"/>
            <a:chExt cx="321" cy="296"/>
          </a:xfrm>
        </p:grpSpPr>
        <p:sp>
          <p:nvSpPr>
            <p:cNvPr id="11368" name="Oval 218"/>
            <p:cNvSpPr>
              <a:spLocks noChangeArrowheads="1"/>
            </p:cNvSpPr>
            <p:nvPr/>
          </p:nvSpPr>
          <p:spPr bwMode="auto">
            <a:xfrm>
              <a:off x="3716" y="2372"/>
              <a:ext cx="56" cy="5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69" name="Oval 219"/>
            <p:cNvSpPr>
              <a:spLocks noChangeArrowheads="1"/>
            </p:cNvSpPr>
            <p:nvPr/>
          </p:nvSpPr>
          <p:spPr bwMode="auto">
            <a:xfrm>
              <a:off x="3578" y="2405"/>
              <a:ext cx="56" cy="5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70" name="Oval 220"/>
            <p:cNvSpPr>
              <a:spLocks noChangeArrowheads="1"/>
            </p:cNvSpPr>
            <p:nvPr/>
          </p:nvSpPr>
          <p:spPr bwMode="auto">
            <a:xfrm>
              <a:off x="3843" y="2286"/>
              <a:ext cx="56" cy="5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71" name="Oval 221"/>
            <p:cNvSpPr>
              <a:spLocks noChangeArrowheads="1"/>
            </p:cNvSpPr>
            <p:nvPr/>
          </p:nvSpPr>
          <p:spPr bwMode="auto">
            <a:xfrm>
              <a:off x="3818" y="2526"/>
              <a:ext cx="56" cy="5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72" name="Oval 222"/>
            <p:cNvSpPr>
              <a:spLocks noChangeArrowheads="1"/>
            </p:cNvSpPr>
            <p:nvPr/>
          </p:nvSpPr>
          <p:spPr bwMode="auto">
            <a:xfrm>
              <a:off x="3782" y="2400"/>
              <a:ext cx="56" cy="5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73" name="Oval 223"/>
            <p:cNvSpPr>
              <a:spLocks noChangeArrowheads="1"/>
            </p:cNvSpPr>
            <p:nvPr/>
          </p:nvSpPr>
          <p:spPr bwMode="auto">
            <a:xfrm>
              <a:off x="3731" y="2510"/>
              <a:ext cx="56" cy="5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74" name="Oval 224"/>
            <p:cNvSpPr>
              <a:spLocks noChangeArrowheads="1"/>
            </p:cNvSpPr>
            <p:nvPr/>
          </p:nvSpPr>
          <p:spPr bwMode="auto">
            <a:xfrm>
              <a:off x="3614" y="2456"/>
              <a:ext cx="56" cy="5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1286" name="Oval 225"/>
          <p:cNvSpPr>
            <a:spLocks noChangeArrowheads="1"/>
          </p:cNvSpPr>
          <p:nvPr/>
        </p:nvSpPr>
        <p:spPr bwMode="auto">
          <a:xfrm>
            <a:off x="6686550" y="4719638"/>
            <a:ext cx="88900" cy="889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87" name="Oval 226"/>
          <p:cNvSpPr>
            <a:spLocks noChangeArrowheads="1"/>
          </p:cNvSpPr>
          <p:nvPr/>
        </p:nvSpPr>
        <p:spPr bwMode="auto">
          <a:xfrm>
            <a:off x="6100763" y="4662488"/>
            <a:ext cx="88900" cy="889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88" name="Oval 227"/>
          <p:cNvSpPr>
            <a:spLocks noChangeArrowheads="1"/>
          </p:cNvSpPr>
          <p:nvPr/>
        </p:nvSpPr>
        <p:spPr bwMode="auto">
          <a:xfrm>
            <a:off x="4899025" y="5037138"/>
            <a:ext cx="88900" cy="889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0" name="Group 228"/>
          <p:cNvGrpSpPr>
            <a:grpSpLocks/>
          </p:cNvGrpSpPr>
          <p:nvPr/>
        </p:nvGrpSpPr>
        <p:grpSpPr bwMode="auto">
          <a:xfrm>
            <a:off x="4340225" y="4465638"/>
            <a:ext cx="754063" cy="469900"/>
            <a:chOff x="3067" y="2093"/>
            <a:chExt cx="475" cy="296"/>
          </a:xfrm>
        </p:grpSpPr>
        <p:sp>
          <p:nvSpPr>
            <p:cNvPr id="11359" name="Oval 229"/>
            <p:cNvSpPr>
              <a:spLocks noChangeArrowheads="1"/>
            </p:cNvSpPr>
            <p:nvPr/>
          </p:nvSpPr>
          <p:spPr bwMode="auto">
            <a:xfrm>
              <a:off x="3486" y="2093"/>
              <a:ext cx="56" cy="5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60" name="Oval 230"/>
            <p:cNvSpPr>
              <a:spLocks noChangeArrowheads="1"/>
            </p:cNvSpPr>
            <p:nvPr/>
          </p:nvSpPr>
          <p:spPr bwMode="auto">
            <a:xfrm>
              <a:off x="3461" y="2333"/>
              <a:ext cx="56" cy="5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61" name="Oval 231"/>
            <p:cNvSpPr>
              <a:spLocks noChangeArrowheads="1"/>
            </p:cNvSpPr>
            <p:nvPr/>
          </p:nvSpPr>
          <p:spPr bwMode="auto">
            <a:xfrm>
              <a:off x="3425" y="2207"/>
              <a:ext cx="56" cy="5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62" name="Oval 232"/>
            <p:cNvSpPr>
              <a:spLocks noChangeArrowheads="1"/>
            </p:cNvSpPr>
            <p:nvPr/>
          </p:nvSpPr>
          <p:spPr bwMode="auto">
            <a:xfrm>
              <a:off x="3322" y="2161"/>
              <a:ext cx="56" cy="5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63" name="Oval 233"/>
            <p:cNvSpPr>
              <a:spLocks noChangeArrowheads="1"/>
            </p:cNvSpPr>
            <p:nvPr/>
          </p:nvSpPr>
          <p:spPr bwMode="auto">
            <a:xfrm>
              <a:off x="3184" y="2194"/>
              <a:ext cx="56" cy="5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64" name="Oval 234"/>
            <p:cNvSpPr>
              <a:spLocks noChangeArrowheads="1"/>
            </p:cNvSpPr>
            <p:nvPr/>
          </p:nvSpPr>
          <p:spPr bwMode="auto">
            <a:xfrm>
              <a:off x="3067" y="2122"/>
              <a:ext cx="56" cy="5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65" name="Oval 235"/>
            <p:cNvSpPr>
              <a:spLocks noChangeArrowheads="1"/>
            </p:cNvSpPr>
            <p:nvPr/>
          </p:nvSpPr>
          <p:spPr bwMode="auto">
            <a:xfrm>
              <a:off x="3111" y="2303"/>
              <a:ext cx="56" cy="5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66" name="Oval 236"/>
            <p:cNvSpPr>
              <a:spLocks noChangeArrowheads="1"/>
            </p:cNvSpPr>
            <p:nvPr/>
          </p:nvSpPr>
          <p:spPr bwMode="auto">
            <a:xfrm>
              <a:off x="3365" y="2309"/>
              <a:ext cx="56" cy="5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67" name="Oval 237"/>
            <p:cNvSpPr>
              <a:spLocks noChangeArrowheads="1"/>
            </p:cNvSpPr>
            <p:nvPr/>
          </p:nvSpPr>
          <p:spPr bwMode="auto">
            <a:xfrm>
              <a:off x="3248" y="2255"/>
              <a:ext cx="56" cy="5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1290" name="Oval 238"/>
          <p:cNvSpPr>
            <a:spLocks noChangeArrowheads="1"/>
          </p:cNvSpPr>
          <p:nvPr/>
        </p:nvSpPr>
        <p:spPr bwMode="auto">
          <a:xfrm>
            <a:off x="4313238" y="4979988"/>
            <a:ext cx="88900" cy="889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91" name="Oval 239"/>
          <p:cNvSpPr>
            <a:spLocks noChangeArrowheads="1"/>
          </p:cNvSpPr>
          <p:nvPr/>
        </p:nvSpPr>
        <p:spPr bwMode="auto">
          <a:xfrm>
            <a:off x="6627813" y="3822700"/>
            <a:ext cx="88900" cy="889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92" name="Oval 240"/>
          <p:cNvSpPr>
            <a:spLocks noChangeArrowheads="1"/>
          </p:cNvSpPr>
          <p:nvPr/>
        </p:nvSpPr>
        <p:spPr bwMode="auto">
          <a:xfrm>
            <a:off x="6713538" y="4051300"/>
            <a:ext cx="88900" cy="889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1" name="Group 241"/>
          <p:cNvGrpSpPr>
            <a:grpSpLocks/>
          </p:cNvGrpSpPr>
          <p:nvPr/>
        </p:nvGrpSpPr>
        <p:grpSpPr bwMode="auto">
          <a:xfrm>
            <a:off x="5980113" y="4256088"/>
            <a:ext cx="709612" cy="392112"/>
            <a:chOff x="4100" y="1961"/>
            <a:chExt cx="447" cy="247"/>
          </a:xfrm>
        </p:grpSpPr>
        <p:sp>
          <p:nvSpPr>
            <p:cNvPr id="11352" name="Oval 242"/>
            <p:cNvSpPr>
              <a:spLocks noChangeArrowheads="1"/>
            </p:cNvSpPr>
            <p:nvPr/>
          </p:nvSpPr>
          <p:spPr bwMode="auto">
            <a:xfrm>
              <a:off x="4100" y="2152"/>
              <a:ext cx="56" cy="5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53" name="Oval 243"/>
            <p:cNvSpPr>
              <a:spLocks noChangeArrowheads="1"/>
            </p:cNvSpPr>
            <p:nvPr/>
          </p:nvSpPr>
          <p:spPr bwMode="auto">
            <a:xfrm>
              <a:off x="4178" y="2023"/>
              <a:ext cx="56" cy="5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54" name="Oval 244"/>
            <p:cNvSpPr>
              <a:spLocks noChangeArrowheads="1"/>
            </p:cNvSpPr>
            <p:nvPr/>
          </p:nvSpPr>
          <p:spPr bwMode="auto">
            <a:xfrm>
              <a:off x="4237" y="2103"/>
              <a:ext cx="56" cy="5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55" name="Oval 245"/>
            <p:cNvSpPr>
              <a:spLocks noChangeArrowheads="1"/>
            </p:cNvSpPr>
            <p:nvPr/>
          </p:nvSpPr>
          <p:spPr bwMode="auto">
            <a:xfrm>
              <a:off x="4491" y="2109"/>
              <a:ext cx="56" cy="5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56" name="Oval 246"/>
            <p:cNvSpPr>
              <a:spLocks noChangeArrowheads="1"/>
            </p:cNvSpPr>
            <p:nvPr/>
          </p:nvSpPr>
          <p:spPr bwMode="auto">
            <a:xfrm>
              <a:off x="4374" y="2055"/>
              <a:ext cx="56" cy="5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57" name="Oval 247"/>
            <p:cNvSpPr>
              <a:spLocks noChangeArrowheads="1"/>
            </p:cNvSpPr>
            <p:nvPr/>
          </p:nvSpPr>
          <p:spPr bwMode="auto">
            <a:xfrm>
              <a:off x="4484" y="1961"/>
              <a:ext cx="56" cy="5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58" name="Oval 248"/>
            <p:cNvSpPr>
              <a:spLocks noChangeArrowheads="1"/>
            </p:cNvSpPr>
            <p:nvPr/>
          </p:nvSpPr>
          <p:spPr bwMode="auto">
            <a:xfrm>
              <a:off x="4346" y="1994"/>
              <a:ext cx="56" cy="5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2" name="Group 249"/>
          <p:cNvGrpSpPr>
            <a:grpSpLocks/>
          </p:cNvGrpSpPr>
          <p:nvPr/>
        </p:nvGrpSpPr>
        <p:grpSpPr bwMode="auto">
          <a:xfrm>
            <a:off x="5995988" y="3673475"/>
            <a:ext cx="534987" cy="609600"/>
            <a:chOff x="4110" y="1594"/>
            <a:chExt cx="337" cy="384"/>
          </a:xfrm>
        </p:grpSpPr>
        <p:sp>
          <p:nvSpPr>
            <p:cNvPr id="11345" name="Oval 250"/>
            <p:cNvSpPr>
              <a:spLocks noChangeArrowheads="1"/>
            </p:cNvSpPr>
            <p:nvPr/>
          </p:nvSpPr>
          <p:spPr bwMode="auto">
            <a:xfrm>
              <a:off x="4124" y="1879"/>
              <a:ext cx="56" cy="5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46" name="Oval 251"/>
            <p:cNvSpPr>
              <a:spLocks noChangeArrowheads="1"/>
            </p:cNvSpPr>
            <p:nvPr/>
          </p:nvSpPr>
          <p:spPr bwMode="auto">
            <a:xfrm>
              <a:off x="4110" y="1723"/>
              <a:ext cx="56" cy="5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47" name="Oval 252"/>
            <p:cNvSpPr>
              <a:spLocks noChangeArrowheads="1"/>
            </p:cNvSpPr>
            <p:nvPr/>
          </p:nvSpPr>
          <p:spPr bwMode="auto">
            <a:xfrm>
              <a:off x="4188" y="1594"/>
              <a:ext cx="56" cy="5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48" name="Oval 253"/>
            <p:cNvSpPr>
              <a:spLocks noChangeArrowheads="1"/>
            </p:cNvSpPr>
            <p:nvPr/>
          </p:nvSpPr>
          <p:spPr bwMode="auto">
            <a:xfrm>
              <a:off x="4254" y="1682"/>
              <a:ext cx="56" cy="5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49" name="Oval 254"/>
            <p:cNvSpPr>
              <a:spLocks noChangeArrowheads="1"/>
            </p:cNvSpPr>
            <p:nvPr/>
          </p:nvSpPr>
          <p:spPr bwMode="auto">
            <a:xfrm>
              <a:off x="4391" y="1634"/>
              <a:ext cx="56" cy="5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50" name="Oval 255"/>
            <p:cNvSpPr>
              <a:spLocks noChangeArrowheads="1"/>
            </p:cNvSpPr>
            <p:nvPr/>
          </p:nvSpPr>
          <p:spPr bwMode="auto">
            <a:xfrm>
              <a:off x="4229" y="1922"/>
              <a:ext cx="56" cy="5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51" name="Oval 256"/>
            <p:cNvSpPr>
              <a:spLocks noChangeArrowheads="1"/>
            </p:cNvSpPr>
            <p:nvPr/>
          </p:nvSpPr>
          <p:spPr bwMode="auto">
            <a:xfrm>
              <a:off x="4193" y="1796"/>
              <a:ext cx="56" cy="5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1295" name="Oval 257"/>
          <p:cNvSpPr>
            <a:spLocks noChangeArrowheads="1"/>
          </p:cNvSpPr>
          <p:nvPr/>
        </p:nvSpPr>
        <p:spPr bwMode="auto">
          <a:xfrm>
            <a:off x="5937250" y="5895975"/>
            <a:ext cx="88900" cy="889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96" name="Oval 258"/>
          <p:cNvSpPr>
            <a:spLocks noChangeArrowheads="1"/>
          </p:cNvSpPr>
          <p:nvPr/>
        </p:nvSpPr>
        <p:spPr bwMode="auto">
          <a:xfrm>
            <a:off x="5572125" y="5453063"/>
            <a:ext cx="88900" cy="889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97" name="Oval 259"/>
          <p:cNvSpPr>
            <a:spLocks noChangeArrowheads="1"/>
          </p:cNvSpPr>
          <p:nvPr/>
        </p:nvSpPr>
        <p:spPr bwMode="auto">
          <a:xfrm>
            <a:off x="6061075" y="5691188"/>
            <a:ext cx="88900" cy="889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98" name="Oval 260"/>
          <p:cNvSpPr>
            <a:spLocks noChangeArrowheads="1"/>
          </p:cNvSpPr>
          <p:nvPr/>
        </p:nvSpPr>
        <p:spPr bwMode="auto">
          <a:xfrm>
            <a:off x="6503988" y="5561013"/>
            <a:ext cx="88900" cy="889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99" name="Oval 261"/>
          <p:cNvSpPr>
            <a:spLocks noChangeArrowheads="1"/>
          </p:cNvSpPr>
          <p:nvPr/>
        </p:nvSpPr>
        <p:spPr bwMode="auto">
          <a:xfrm>
            <a:off x="6627813" y="5356225"/>
            <a:ext cx="88900" cy="889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3" name="Group 262"/>
          <p:cNvGrpSpPr>
            <a:grpSpLocks/>
          </p:cNvGrpSpPr>
          <p:nvPr/>
        </p:nvGrpSpPr>
        <p:grpSpPr bwMode="auto">
          <a:xfrm>
            <a:off x="5975350" y="4781550"/>
            <a:ext cx="676275" cy="434975"/>
            <a:chOff x="4097" y="2292"/>
            <a:chExt cx="426" cy="274"/>
          </a:xfrm>
        </p:grpSpPr>
        <p:sp>
          <p:nvSpPr>
            <p:cNvPr id="11337" name="Oval 263"/>
            <p:cNvSpPr>
              <a:spLocks noChangeArrowheads="1"/>
            </p:cNvSpPr>
            <p:nvPr/>
          </p:nvSpPr>
          <p:spPr bwMode="auto">
            <a:xfrm>
              <a:off x="4097" y="2292"/>
              <a:ext cx="56" cy="5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38" name="Oval 264"/>
            <p:cNvSpPr>
              <a:spLocks noChangeArrowheads="1"/>
            </p:cNvSpPr>
            <p:nvPr/>
          </p:nvSpPr>
          <p:spPr bwMode="auto">
            <a:xfrm>
              <a:off x="4151" y="2436"/>
              <a:ext cx="56" cy="5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39" name="Oval 265"/>
            <p:cNvSpPr>
              <a:spLocks noChangeArrowheads="1"/>
            </p:cNvSpPr>
            <p:nvPr/>
          </p:nvSpPr>
          <p:spPr bwMode="auto">
            <a:xfrm>
              <a:off x="4467" y="2382"/>
              <a:ext cx="56" cy="5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40" name="Oval 266"/>
            <p:cNvSpPr>
              <a:spLocks noChangeArrowheads="1"/>
            </p:cNvSpPr>
            <p:nvPr/>
          </p:nvSpPr>
          <p:spPr bwMode="auto">
            <a:xfrm>
              <a:off x="4329" y="2415"/>
              <a:ext cx="56" cy="5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41" name="Oval 267"/>
            <p:cNvSpPr>
              <a:spLocks noChangeArrowheads="1"/>
            </p:cNvSpPr>
            <p:nvPr/>
          </p:nvSpPr>
          <p:spPr bwMode="auto">
            <a:xfrm>
              <a:off x="4212" y="2343"/>
              <a:ext cx="56" cy="5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42" name="Oval 268"/>
            <p:cNvSpPr>
              <a:spLocks noChangeArrowheads="1"/>
            </p:cNvSpPr>
            <p:nvPr/>
          </p:nvSpPr>
          <p:spPr bwMode="auto">
            <a:xfrm>
              <a:off x="4200" y="2504"/>
              <a:ext cx="56" cy="5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43" name="Oval 269"/>
            <p:cNvSpPr>
              <a:spLocks noChangeArrowheads="1"/>
            </p:cNvSpPr>
            <p:nvPr/>
          </p:nvSpPr>
          <p:spPr bwMode="auto">
            <a:xfrm>
              <a:off x="4454" y="2510"/>
              <a:ext cx="56" cy="5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44" name="Oval 270"/>
            <p:cNvSpPr>
              <a:spLocks noChangeArrowheads="1"/>
            </p:cNvSpPr>
            <p:nvPr/>
          </p:nvSpPr>
          <p:spPr bwMode="auto">
            <a:xfrm>
              <a:off x="4337" y="2456"/>
              <a:ext cx="56" cy="5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" name="Group 271"/>
          <p:cNvGrpSpPr>
            <a:grpSpLocks/>
          </p:cNvGrpSpPr>
          <p:nvPr/>
        </p:nvGrpSpPr>
        <p:grpSpPr bwMode="auto">
          <a:xfrm>
            <a:off x="5718175" y="5214938"/>
            <a:ext cx="655638" cy="487362"/>
            <a:chOff x="3935" y="2565"/>
            <a:chExt cx="413" cy="307"/>
          </a:xfrm>
        </p:grpSpPr>
        <p:sp>
          <p:nvSpPr>
            <p:cNvPr id="11330" name="Oval 272"/>
            <p:cNvSpPr>
              <a:spLocks noChangeArrowheads="1"/>
            </p:cNvSpPr>
            <p:nvPr/>
          </p:nvSpPr>
          <p:spPr bwMode="auto">
            <a:xfrm>
              <a:off x="4073" y="2565"/>
              <a:ext cx="56" cy="5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31" name="Oval 273"/>
            <p:cNvSpPr>
              <a:spLocks noChangeArrowheads="1"/>
            </p:cNvSpPr>
            <p:nvPr/>
          </p:nvSpPr>
          <p:spPr bwMode="auto">
            <a:xfrm>
              <a:off x="3935" y="2598"/>
              <a:ext cx="56" cy="5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32" name="Oval 274"/>
            <p:cNvSpPr>
              <a:spLocks noChangeArrowheads="1"/>
            </p:cNvSpPr>
            <p:nvPr/>
          </p:nvSpPr>
          <p:spPr bwMode="auto">
            <a:xfrm>
              <a:off x="4097" y="2721"/>
              <a:ext cx="56" cy="5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33" name="Oval 275"/>
            <p:cNvSpPr>
              <a:spLocks noChangeArrowheads="1"/>
            </p:cNvSpPr>
            <p:nvPr/>
          </p:nvSpPr>
          <p:spPr bwMode="auto">
            <a:xfrm>
              <a:off x="3980" y="2667"/>
              <a:ext cx="56" cy="5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34" name="Oval 276"/>
            <p:cNvSpPr>
              <a:spLocks noChangeArrowheads="1"/>
            </p:cNvSpPr>
            <p:nvPr/>
          </p:nvSpPr>
          <p:spPr bwMode="auto">
            <a:xfrm>
              <a:off x="4292" y="2816"/>
              <a:ext cx="56" cy="5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35" name="Oval 277"/>
            <p:cNvSpPr>
              <a:spLocks noChangeArrowheads="1"/>
            </p:cNvSpPr>
            <p:nvPr/>
          </p:nvSpPr>
          <p:spPr bwMode="auto">
            <a:xfrm>
              <a:off x="4175" y="2744"/>
              <a:ext cx="56" cy="5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36" name="Oval 278"/>
            <p:cNvSpPr>
              <a:spLocks noChangeArrowheads="1"/>
            </p:cNvSpPr>
            <p:nvPr/>
          </p:nvSpPr>
          <p:spPr bwMode="auto">
            <a:xfrm>
              <a:off x="4139" y="2618"/>
              <a:ext cx="56" cy="5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1302" name="Oval 279"/>
          <p:cNvSpPr>
            <a:spLocks noChangeArrowheads="1"/>
          </p:cNvSpPr>
          <p:nvPr/>
        </p:nvSpPr>
        <p:spPr bwMode="auto">
          <a:xfrm>
            <a:off x="4762500" y="5894388"/>
            <a:ext cx="88900" cy="889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5" name="Group 280"/>
          <p:cNvGrpSpPr>
            <a:grpSpLocks/>
          </p:cNvGrpSpPr>
          <p:nvPr/>
        </p:nvGrpSpPr>
        <p:grpSpPr bwMode="auto">
          <a:xfrm>
            <a:off x="4370388" y="5180013"/>
            <a:ext cx="669925" cy="407987"/>
            <a:chOff x="3086" y="2543"/>
            <a:chExt cx="422" cy="257"/>
          </a:xfrm>
        </p:grpSpPr>
        <p:sp>
          <p:nvSpPr>
            <p:cNvPr id="11322" name="Oval 281"/>
            <p:cNvSpPr>
              <a:spLocks noChangeArrowheads="1"/>
            </p:cNvSpPr>
            <p:nvPr/>
          </p:nvSpPr>
          <p:spPr bwMode="auto">
            <a:xfrm>
              <a:off x="3452" y="2744"/>
              <a:ext cx="56" cy="5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23" name="Oval 282"/>
            <p:cNvSpPr>
              <a:spLocks noChangeArrowheads="1"/>
            </p:cNvSpPr>
            <p:nvPr/>
          </p:nvSpPr>
          <p:spPr bwMode="auto">
            <a:xfrm>
              <a:off x="3416" y="2618"/>
              <a:ext cx="56" cy="5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24" name="Oval 283"/>
            <p:cNvSpPr>
              <a:spLocks noChangeArrowheads="1"/>
            </p:cNvSpPr>
            <p:nvPr/>
          </p:nvSpPr>
          <p:spPr bwMode="auto">
            <a:xfrm>
              <a:off x="3341" y="2582"/>
              <a:ext cx="56" cy="5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25" name="Oval 284"/>
            <p:cNvSpPr>
              <a:spLocks noChangeArrowheads="1"/>
            </p:cNvSpPr>
            <p:nvPr/>
          </p:nvSpPr>
          <p:spPr bwMode="auto">
            <a:xfrm>
              <a:off x="3203" y="2615"/>
              <a:ext cx="56" cy="5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26" name="Oval 285"/>
            <p:cNvSpPr>
              <a:spLocks noChangeArrowheads="1"/>
            </p:cNvSpPr>
            <p:nvPr/>
          </p:nvSpPr>
          <p:spPr bwMode="auto">
            <a:xfrm>
              <a:off x="3086" y="2543"/>
              <a:ext cx="56" cy="5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27" name="Oval 286"/>
            <p:cNvSpPr>
              <a:spLocks noChangeArrowheads="1"/>
            </p:cNvSpPr>
            <p:nvPr/>
          </p:nvSpPr>
          <p:spPr bwMode="auto">
            <a:xfrm>
              <a:off x="3103" y="2714"/>
              <a:ext cx="56" cy="5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28" name="Oval 287"/>
            <p:cNvSpPr>
              <a:spLocks noChangeArrowheads="1"/>
            </p:cNvSpPr>
            <p:nvPr/>
          </p:nvSpPr>
          <p:spPr bwMode="auto">
            <a:xfrm>
              <a:off x="3357" y="2720"/>
              <a:ext cx="56" cy="5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29" name="Oval 288"/>
            <p:cNvSpPr>
              <a:spLocks noChangeArrowheads="1"/>
            </p:cNvSpPr>
            <p:nvPr/>
          </p:nvSpPr>
          <p:spPr bwMode="auto">
            <a:xfrm>
              <a:off x="3240" y="2666"/>
              <a:ext cx="56" cy="5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1304" name="Oval 289"/>
          <p:cNvSpPr>
            <a:spLocks noChangeArrowheads="1"/>
          </p:cNvSpPr>
          <p:nvPr/>
        </p:nvSpPr>
        <p:spPr bwMode="auto">
          <a:xfrm>
            <a:off x="4543425" y="5946775"/>
            <a:ext cx="88900" cy="889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305" name="Oval 290"/>
          <p:cNvSpPr>
            <a:spLocks noChangeArrowheads="1"/>
          </p:cNvSpPr>
          <p:nvPr/>
        </p:nvSpPr>
        <p:spPr bwMode="auto">
          <a:xfrm>
            <a:off x="4357688" y="5832475"/>
            <a:ext cx="88900" cy="889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306" name="Oval 291"/>
          <p:cNvSpPr>
            <a:spLocks noChangeArrowheads="1"/>
          </p:cNvSpPr>
          <p:nvPr/>
        </p:nvSpPr>
        <p:spPr bwMode="auto">
          <a:xfrm>
            <a:off x="4300538" y="5632450"/>
            <a:ext cx="88900" cy="889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307" name="Oval 292"/>
          <p:cNvSpPr>
            <a:spLocks noChangeArrowheads="1"/>
          </p:cNvSpPr>
          <p:nvPr/>
        </p:nvSpPr>
        <p:spPr bwMode="auto">
          <a:xfrm>
            <a:off x="5357813" y="6229350"/>
            <a:ext cx="88900" cy="889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308" name="Oval 293"/>
          <p:cNvSpPr>
            <a:spLocks noChangeArrowheads="1"/>
          </p:cNvSpPr>
          <p:nvPr/>
        </p:nvSpPr>
        <p:spPr bwMode="auto">
          <a:xfrm>
            <a:off x="5138738" y="6281738"/>
            <a:ext cx="88900" cy="889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309" name="Oval 294"/>
          <p:cNvSpPr>
            <a:spLocks noChangeArrowheads="1"/>
          </p:cNvSpPr>
          <p:nvPr/>
        </p:nvSpPr>
        <p:spPr bwMode="auto">
          <a:xfrm>
            <a:off x="4953000" y="6167438"/>
            <a:ext cx="88900" cy="889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6" name="Group 295"/>
          <p:cNvGrpSpPr>
            <a:grpSpLocks/>
          </p:cNvGrpSpPr>
          <p:nvPr/>
        </p:nvGrpSpPr>
        <p:grpSpPr bwMode="auto">
          <a:xfrm>
            <a:off x="4886325" y="5561013"/>
            <a:ext cx="920750" cy="552450"/>
            <a:chOff x="3411" y="2783"/>
            <a:chExt cx="580" cy="348"/>
          </a:xfrm>
        </p:grpSpPr>
        <p:sp>
          <p:nvSpPr>
            <p:cNvPr id="11311" name="Oval 296"/>
            <p:cNvSpPr>
              <a:spLocks noChangeArrowheads="1"/>
            </p:cNvSpPr>
            <p:nvPr/>
          </p:nvSpPr>
          <p:spPr bwMode="auto">
            <a:xfrm>
              <a:off x="3707" y="2783"/>
              <a:ext cx="56" cy="5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12" name="Oval 297"/>
            <p:cNvSpPr>
              <a:spLocks noChangeArrowheads="1"/>
            </p:cNvSpPr>
            <p:nvPr/>
          </p:nvSpPr>
          <p:spPr bwMode="auto">
            <a:xfrm>
              <a:off x="3569" y="2816"/>
              <a:ext cx="56" cy="5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13" name="Oval 298"/>
            <p:cNvSpPr>
              <a:spLocks noChangeArrowheads="1"/>
            </p:cNvSpPr>
            <p:nvPr/>
          </p:nvSpPr>
          <p:spPr bwMode="auto">
            <a:xfrm>
              <a:off x="3935" y="3027"/>
              <a:ext cx="56" cy="5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14" name="Oval 299"/>
            <p:cNvSpPr>
              <a:spLocks noChangeArrowheads="1"/>
            </p:cNvSpPr>
            <p:nvPr/>
          </p:nvSpPr>
          <p:spPr bwMode="auto">
            <a:xfrm>
              <a:off x="3818" y="2955"/>
              <a:ext cx="56" cy="5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15" name="Oval 300"/>
            <p:cNvSpPr>
              <a:spLocks noChangeArrowheads="1"/>
            </p:cNvSpPr>
            <p:nvPr/>
          </p:nvSpPr>
          <p:spPr bwMode="auto">
            <a:xfrm>
              <a:off x="3782" y="2829"/>
              <a:ext cx="56" cy="5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16" name="Oval 301"/>
            <p:cNvSpPr>
              <a:spLocks noChangeArrowheads="1"/>
            </p:cNvSpPr>
            <p:nvPr/>
          </p:nvSpPr>
          <p:spPr bwMode="auto">
            <a:xfrm>
              <a:off x="3411" y="2864"/>
              <a:ext cx="56" cy="5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17" name="Oval 302"/>
            <p:cNvSpPr>
              <a:spLocks noChangeArrowheads="1"/>
            </p:cNvSpPr>
            <p:nvPr/>
          </p:nvSpPr>
          <p:spPr bwMode="auto">
            <a:xfrm>
              <a:off x="3478" y="2925"/>
              <a:ext cx="56" cy="5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18" name="Oval 303"/>
            <p:cNvSpPr>
              <a:spLocks noChangeArrowheads="1"/>
            </p:cNvSpPr>
            <p:nvPr/>
          </p:nvSpPr>
          <p:spPr bwMode="auto">
            <a:xfrm>
              <a:off x="3732" y="2931"/>
              <a:ext cx="56" cy="5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19" name="Oval 304"/>
            <p:cNvSpPr>
              <a:spLocks noChangeArrowheads="1"/>
            </p:cNvSpPr>
            <p:nvPr/>
          </p:nvSpPr>
          <p:spPr bwMode="auto">
            <a:xfrm>
              <a:off x="3786" y="3075"/>
              <a:ext cx="56" cy="5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20" name="Oval 305"/>
            <p:cNvSpPr>
              <a:spLocks noChangeArrowheads="1"/>
            </p:cNvSpPr>
            <p:nvPr/>
          </p:nvSpPr>
          <p:spPr bwMode="auto">
            <a:xfrm>
              <a:off x="3615" y="2877"/>
              <a:ext cx="56" cy="5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21" name="Oval 306"/>
            <p:cNvSpPr>
              <a:spLocks noChangeArrowheads="1"/>
            </p:cNvSpPr>
            <p:nvPr/>
          </p:nvSpPr>
          <p:spPr bwMode="auto">
            <a:xfrm>
              <a:off x="3417" y="3039"/>
              <a:ext cx="56" cy="5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1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2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23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4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43200000">
                                      <p:cBhvr>
                                        <p:cTn id="2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6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8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43200000">
                                      <p:cBhvr>
                                        <p:cTn id="29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0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2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3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4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43200000">
                                      <p:cBhvr>
                                        <p:cTn id="3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6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37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8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43200000">
                                      <p:cBhvr>
                                        <p:cTn id="39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40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43200000">
                                      <p:cBhvr>
                                        <p:cTn id="41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2000"/>
                            </p:stCondLst>
                            <p:childTnLst>
                              <p:par>
                                <p:cTn id="43" presetID="38" presetClass="entr" presetSubtype="0" accel="5000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45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46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563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563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563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2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FF0000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FF00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2_Default Design">
  <a:themeElements>
    <a:clrScheme name="2_Default Design 13">
      <a:dk1>
        <a:srgbClr val="000000"/>
      </a:dk1>
      <a:lt1>
        <a:srgbClr val="DEF6F1"/>
      </a:lt1>
      <a:dk2>
        <a:srgbClr val="000000"/>
      </a:dk2>
      <a:lt2>
        <a:srgbClr val="969696"/>
      </a:lt2>
      <a:accent1>
        <a:srgbClr val="FFFFFF"/>
      </a:accent1>
      <a:accent2>
        <a:srgbClr val="8DC6FF"/>
      </a:accent2>
      <a:accent3>
        <a:srgbClr val="ECFAF7"/>
      </a:accent3>
      <a:accent4>
        <a:srgbClr val="000000"/>
      </a:accent4>
      <a:accent5>
        <a:srgbClr val="FFFFFF"/>
      </a:accent5>
      <a:accent6>
        <a:srgbClr val="7FB3E7"/>
      </a:accent6>
      <a:hlink>
        <a:srgbClr val="FFFF00"/>
      </a:hlink>
      <a:folHlink>
        <a:srgbClr val="201791"/>
      </a:folHlink>
    </a:clrScheme>
    <a:fontScheme name="2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2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13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FFFF00"/>
        </a:hlink>
        <a:folHlink>
          <a:srgbClr val="20179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FF00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1918</TotalTime>
  <Words>2479</Words>
  <Application>Microsoft Office PowerPoint</Application>
  <PresentationFormat>On-screen Show (4:3)</PresentationFormat>
  <Paragraphs>963</Paragraphs>
  <Slides>38</Slides>
  <Notes>2</Notes>
  <HiddenSlides>1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38</vt:i4>
      </vt:variant>
    </vt:vector>
  </HeadingPairs>
  <TitlesOfParts>
    <vt:vector size="44" baseType="lpstr">
      <vt:lpstr>Arial</vt:lpstr>
      <vt:lpstr>Wingdings</vt:lpstr>
      <vt:lpstr>Times New Roman</vt:lpstr>
      <vt:lpstr>Arial Narrow</vt:lpstr>
      <vt:lpstr>Default Design</vt:lpstr>
      <vt:lpstr>2_Default Design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  <vt:lpstr>Slide 28</vt:lpstr>
      <vt:lpstr>Slide 29</vt:lpstr>
      <vt:lpstr>Slide 30</vt:lpstr>
      <vt:lpstr>Slide 31</vt:lpstr>
      <vt:lpstr>Slide 32</vt:lpstr>
      <vt:lpstr>Slide 33</vt:lpstr>
      <vt:lpstr>Slide 34</vt:lpstr>
      <vt:lpstr>Slide 35</vt:lpstr>
      <vt:lpstr>Slide 36</vt:lpstr>
      <vt:lpstr>KEYS - Nomenclature</vt:lpstr>
      <vt:lpstr>Resources - Nomenclature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5  Bonding and Nomenclature</dc:title>
  <dc:subject>General Chemistry</dc:subject>
  <dc:creator> Mr. John Bergmann</dc:creator>
  <cp:lastModifiedBy>UNIT55</cp:lastModifiedBy>
  <cp:revision>50</cp:revision>
  <dcterms:created xsi:type="dcterms:W3CDTF">2007-10-19T23:57:29Z</dcterms:created>
  <dcterms:modified xsi:type="dcterms:W3CDTF">2009-07-06T19:01:38Z</dcterms:modified>
</cp:coreProperties>
</file>