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1" r:id="rId5"/>
    <p:sldId id="263" r:id="rId6"/>
    <p:sldId id="264" r:id="rId7"/>
    <p:sldId id="265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D3CC-A522-4006-A1B9-080D3CCAA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B58F56-F082-4D1C-AF09-7A268B421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F2F9C-1B08-4F20-B9FE-132C6C6C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3FDE8-9B93-41AD-B59D-398FF203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AE151-380F-413C-8345-C3025C7F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5C8C5-0C91-4EE2-BA88-0E8E09B78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64F44-F5CB-476C-9E7D-7A0F67F94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3E6D-9FE9-4660-B030-01D05C46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5D332-9CE6-43FD-ABA5-FFCF9048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501F8-9135-42F5-A9C1-E9FEFC32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0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9E5C6-744A-4ADC-8724-FFFFAA6DD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38B27-8A68-4803-BE34-29A1DA43D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0893B-8183-40CC-BB72-92339CBE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CDE92-F128-4B42-A8D5-6A2CF84C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3B6B5-3BD2-4907-9A02-B8765673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A88ED-9234-4606-8764-574C6E38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E907-A719-499B-9157-51B4E6B58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406F8-25CB-49C2-9183-F35EC829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A52EC-9585-4A91-B33C-FC8FF2B8A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D3B14-C696-47A8-A1E6-05E90689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3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20EDF-1836-44A5-9FBC-3FC058DA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050F0-AE1B-4CC6-81F2-A0B7798A8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1B525-33E7-455E-A560-C5673EB9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281BD-512F-4235-BB65-4D39D7C9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5541-A484-413D-8565-5C67710B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4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9FE3-64AA-4FA6-B88A-D569A0F8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4082F-4E80-4E7A-8AB4-07A5EB6A1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22EEA-1FAB-4796-A42C-D6259348C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0FF6A-8CF0-4423-974A-DC8C0A2E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2D709-CC07-44B2-A711-26C7DEC2D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E84BB-3BB4-4A35-8DED-5716C0B1C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FA40-AD03-4E79-BB0F-26CCA1F2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39D63-08A8-4982-9C9C-9E2A3F448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7CFC3-8FAC-4A12-AC70-DE0B7530A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E9697-91B9-4B1C-BFB0-213EDE658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135B33-C428-4DED-A295-CC07D3521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A6F89-45B6-4C8A-9F7C-E82E8665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6E1B9-15BB-40CF-8BA6-012730A3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2A0F67-3F5A-48ED-80BA-BFEDFC8E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8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07E37-6F59-49F2-A246-4539B2E8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1D7C5-892E-4A97-92F3-CC40AEF1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6C222-B90F-4E54-BC9D-29DC5189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BCE9F-42D0-49DE-8C87-8C462832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8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E1DDC-4C15-4D25-9BBD-7A26C773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9809E-C333-40EA-B0E4-2731E564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EF517-B73E-4335-807A-966634D5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DEF8D-0A55-45F3-8ACF-29925EA4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D4A0F-F2AD-4CB5-940C-B3BE19C22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ECD74-9018-4AD6-B9FE-FB29A15D3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64123-63C7-4CEA-AEBC-048CBBC2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314B4-1BFB-40F4-9534-66B36407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FC960-01F0-4323-8A15-51D7D27A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590A-8200-4E70-AFAC-18618406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49E6E-B0BA-4713-A33A-33E617B0E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E6D59-36CA-4539-9548-43784152E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F0D0D-23F6-4373-9BB4-503AA96C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B9A8F-14C8-43DC-9B32-F9418EB1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5FF1F-187F-47D3-B3B8-A0B753B82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4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974CA-DC3B-47FD-997F-A3C6D0F74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467FB-C439-44AB-80C6-27F5B584F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1D7D7-8504-450C-B24C-D8D926EEE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CA9B-C659-49BF-B91A-D8F4738E3D0C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9AD03-D829-4D79-8A01-3A15641B8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7C7DE-3917-40AD-BBAA-B95520CD8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F5B97-7441-442B-82CE-C7C8FFE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5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http://www.teachnlearnchem.com/Atom/PDF/3halflifeact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2019 P Lincoln Shield Cent Penny ">
            <a:extLst>
              <a:ext uri="{FF2B5EF4-FFF2-40B4-BE49-F238E27FC236}">
                <a16:creationId xmlns:a16="http://schemas.microsoft.com/office/drawing/2014/main" id="{1CC7AD1B-F9D6-4A95-A167-71512395DB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434406" y="2430333"/>
            <a:ext cx="2661594" cy="266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2019 P Lincoln Shield Cent Penny ">
            <a:extLst>
              <a:ext uri="{FF2B5EF4-FFF2-40B4-BE49-F238E27FC236}">
                <a16:creationId xmlns:a16="http://schemas.microsoft.com/office/drawing/2014/main" id="{BC6DDAD6-3B83-4C7F-904A-64038D00B8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6096000" y="2430333"/>
            <a:ext cx="2674965" cy="266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70A3E2-2244-4401-8981-4D203F212856}"/>
              </a:ext>
            </a:extLst>
          </p:cNvPr>
          <p:cNvSpPr/>
          <p:nvPr/>
        </p:nvSpPr>
        <p:spPr>
          <a:xfrm>
            <a:off x="689112" y="491772"/>
            <a:ext cx="938253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Chemistry: Half-Life of Radioactive Isotopes Introduction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/>
              <a:t>         The half-life is a measure of how much time it takes for ½ of a sample of radioactive atoms to decay into stable, or non-radioactive, atoms. After one half-life passes, only ½ of the atoms are still radioactive – the other half are stable. After a second half-life passes, another ½ of the remaining radioactive atoms have decayed into stable nuclei.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9E3FA7-39F6-4AFB-BBDC-B110F0398131}"/>
              </a:ext>
            </a:extLst>
          </p:cNvPr>
          <p:cNvSpPr txBox="1"/>
          <p:nvPr/>
        </p:nvSpPr>
        <p:spPr>
          <a:xfrm>
            <a:off x="4029124" y="5075587"/>
            <a:ext cx="1363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UNSTABLE</a:t>
            </a:r>
          </a:p>
          <a:p>
            <a:pPr algn="ctr"/>
            <a:r>
              <a:rPr lang="en-US" dirty="0"/>
              <a:t>Isotope</a:t>
            </a:r>
          </a:p>
          <a:p>
            <a:pPr algn="ctr"/>
            <a:r>
              <a:rPr lang="en-US" dirty="0"/>
              <a:t>(radioactive)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948BB4-53E2-40D4-A201-9B58126318EF}"/>
              </a:ext>
            </a:extLst>
          </p:cNvPr>
          <p:cNvSpPr txBox="1"/>
          <p:nvPr/>
        </p:nvSpPr>
        <p:spPr>
          <a:xfrm>
            <a:off x="6547695" y="5068963"/>
            <a:ext cx="1799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STABLE</a:t>
            </a:r>
          </a:p>
          <a:p>
            <a:pPr algn="ctr"/>
            <a:r>
              <a:rPr lang="en-US" dirty="0"/>
              <a:t>Isotope</a:t>
            </a:r>
          </a:p>
          <a:p>
            <a:pPr algn="ctr"/>
            <a:r>
              <a:rPr lang="en-US" dirty="0"/>
              <a:t>(non-radioactive)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2D6646-E99C-47B3-9E2B-2CC8FCE5E93C}"/>
              </a:ext>
            </a:extLst>
          </p:cNvPr>
          <p:cNvSpPr/>
          <p:nvPr/>
        </p:nvSpPr>
        <p:spPr>
          <a:xfrm>
            <a:off x="386406" y="60430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the current year? </a:t>
            </a:r>
          </a:p>
          <a:p>
            <a:r>
              <a:rPr lang="en-US" dirty="0">
                <a:solidFill>
                  <a:srgbClr val="FF0000"/>
                </a:solidFill>
              </a:rPr>
              <a:t>How old are you? </a:t>
            </a:r>
          </a:p>
        </p:txBody>
      </p:sp>
      <p:pic>
        <p:nvPicPr>
          <p:cNvPr id="2052" name="Picture 4" descr="Radiation Symbol">
            <a:extLst>
              <a:ext uri="{FF2B5EF4-FFF2-40B4-BE49-F238E27FC236}">
                <a16:creationId xmlns:a16="http://schemas.microsoft.com/office/drawing/2014/main" id="{80EA3724-38AF-4B73-8D3A-F1F4E1BCB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958" y="2438018"/>
            <a:ext cx="2668282" cy="266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adiation Symbol">
            <a:extLst>
              <a:ext uri="{FF2B5EF4-FFF2-40B4-BE49-F238E27FC236}">
                <a16:creationId xmlns:a16="http://schemas.microsoft.com/office/drawing/2014/main" id="{19E6B2EA-908B-402E-AF87-C0DA37AE1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89" y="2431394"/>
            <a:ext cx="2668282" cy="266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0D6AED-BB4C-4F29-8E41-328910761B96}"/>
              </a:ext>
            </a:extLst>
          </p:cNvPr>
          <p:cNvSpPr txBox="1"/>
          <p:nvPr/>
        </p:nvSpPr>
        <p:spPr>
          <a:xfrm>
            <a:off x="11049042" y="1043128"/>
            <a:ext cx="8402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hlinkClick r:id="rId4" tooltip="Half Life LAB"/>
              </a:rPr>
              <a:t>Copy of LAB</a:t>
            </a:r>
            <a:endParaRPr lang="en-US" sz="105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D4828B-ADEB-4888-8774-37DD90F366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787" y="5229224"/>
            <a:ext cx="1429711" cy="1419224"/>
          </a:xfrm>
          <a:prstGeom prst="rect">
            <a:avLst/>
          </a:prstGeom>
        </p:spPr>
      </p:pic>
      <p:pic>
        <p:nvPicPr>
          <p:cNvPr id="13" name="Graphic 12" descr="Document">
            <a:hlinkClick r:id="rId4" tooltip="Half-Life of Radioactive Isotopes LAB copy  "/>
            <a:extLst>
              <a:ext uri="{FF2B5EF4-FFF2-40B4-BE49-F238E27FC236}">
                <a16:creationId xmlns:a16="http://schemas.microsoft.com/office/drawing/2014/main" id="{D558B8D2-FFE5-42E3-9A3E-07B6DCE88C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07098" y="209552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71A5741-8033-45BB-916B-83BF17305F43}"/>
              </a:ext>
            </a:extLst>
          </p:cNvPr>
          <p:cNvSpPr txBox="1"/>
          <p:nvPr/>
        </p:nvSpPr>
        <p:spPr>
          <a:xfrm>
            <a:off x="10491787" y="485989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(virtual lab)</a:t>
            </a:r>
          </a:p>
        </p:txBody>
      </p:sp>
    </p:spTree>
    <p:extLst>
      <p:ext uri="{BB962C8B-B14F-4D97-AF65-F5344CB8AC3E}">
        <p14:creationId xmlns:p14="http://schemas.microsoft.com/office/powerpoint/2010/main" val="236420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BB5A38-830C-4BEE-887E-6F7888584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820" y="795130"/>
            <a:ext cx="10146706" cy="50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4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2019 P Lincoln Shield Cent Penny ">
            <a:extLst>
              <a:ext uri="{FF2B5EF4-FFF2-40B4-BE49-F238E27FC236}">
                <a16:creationId xmlns:a16="http://schemas.microsoft.com/office/drawing/2014/main" id="{63B15C9E-7722-484E-8568-23E715CF11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3883" y="3551581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2019 P Lincoln Shield Cent Penny ">
            <a:extLst>
              <a:ext uri="{FF2B5EF4-FFF2-40B4-BE49-F238E27FC236}">
                <a16:creationId xmlns:a16="http://schemas.microsoft.com/office/drawing/2014/main" id="{352F1E99-D258-4035-B6C2-EA7637F650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3883" y="2601979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2019 P Lincoln Shield Cent Penny ">
            <a:extLst>
              <a:ext uri="{FF2B5EF4-FFF2-40B4-BE49-F238E27FC236}">
                <a16:creationId xmlns:a16="http://schemas.microsoft.com/office/drawing/2014/main" id="{D5088F36-C61F-4B51-B6F6-2D03B37C9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40508" y="165237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2019 P Lincoln Shield Cent Penny ">
            <a:extLst>
              <a:ext uri="{FF2B5EF4-FFF2-40B4-BE49-F238E27FC236}">
                <a16:creationId xmlns:a16="http://schemas.microsoft.com/office/drawing/2014/main" id="{82D25EF4-C820-413F-A6DE-5279D23269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0983" y="699050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2019 P Lincoln Shield Cent Penny ">
            <a:extLst>
              <a:ext uri="{FF2B5EF4-FFF2-40B4-BE49-F238E27FC236}">
                <a16:creationId xmlns:a16="http://schemas.microsoft.com/office/drawing/2014/main" id="{67A1BEEF-536A-47C9-9EDF-34E84A4F40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1247677" y="357145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2019 P Lincoln Shield Cent Penny ">
            <a:extLst>
              <a:ext uri="{FF2B5EF4-FFF2-40B4-BE49-F238E27FC236}">
                <a16:creationId xmlns:a16="http://schemas.microsoft.com/office/drawing/2014/main" id="{4F3CAF2E-05B5-4BAB-A783-486B015F7E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1247677" y="2621855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2019 P Lincoln Shield Cent Penny ">
            <a:extLst>
              <a:ext uri="{FF2B5EF4-FFF2-40B4-BE49-F238E27FC236}">
                <a16:creationId xmlns:a16="http://schemas.microsoft.com/office/drawing/2014/main" id="{14A982DF-5D97-4042-9B3F-8E2E96851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1254302" y="1672253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2019 P Lincoln Shield Cent Penny ">
            <a:extLst>
              <a:ext uri="{FF2B5EF4-FFF2-40B4-BE49-F238E27FC236}">
                <a16:creationId xmlns:a16="http://schemas.microsoft.com/office/drawing/2014/main" id="{7BED2AC6-A05E-432B-BD8D-7AA94C635D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1244777" y="718926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2019 P Lincoln Shield Cent Penny ">
            <a:extLst>
              <a:ext uri="{FF2B5EF4-FFF2-40B4-BE49-F238E27FC236}">
                <a16:creationId xmlns:a16="http://schemas.microsoft.com/office/drawing/2014/main" id="{FF4AED55-C340-4734-AE8E-13B51CE3C3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234334" y="357145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2019 P Lincoln Shield Cent Penny ">
            <a:extLst>
              <a:ext uri="{FF2B5EF4-FFF2-40B4-BE49-F238E27FC236}">
                <a16:creationId xmlns:a16="http://schemas.microsoft.com/office/drawing/2014/main" id="{FABEC146-28B7-45F6-B94F-A538A679D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234334" y="2621855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2019 P Lincoln Shield Cent Penny ">
            <a:extLst>
              <a:ext uri="{FF2B5EF4-FFF2-40B4-BE49-F238E27FC236}">
                <a16:creationId xmlns:a16="http://schemas.microsoft.com/office/drawing/2014/main" id="{55036267-DC36-4917-965C-AAD28C2B4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240959" y="1672253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2019 P Lincoln Shield Cent Penny ">
            <a:extLst>
              <a:ext uri="{FF2B5EF4-FFF2-40B4-BE49-F238E27FC236}">
                <a16:creationId xmlns:a16="http://schemas.microsoft.com/office/drawing/2014/main" id="{34CD6A15-1D59-4066-831C-4D40596087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231434" y="718926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2019 P Lincoln Shield Cent Penny ">
            <a:extLst>
              <a:ext uri="{FF2B5EF4-FFF2-40B4-BE49-F238E27FC236}">
                <a16:creationId xmlns:a16="http://schemas.microsoft.com/office/drawing/2014/main" id="{9703D4E5-4D3A-4A4D-907C-55050E4D7A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248128" y="3591333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2019 P Lincoln Shield Cent Penny ">
            <a:extLst>
              <a:ext uri="{FF2B5EF4-FFF2-40B4-BE49-F238E27FC236}">
                <a16:creationId xmlns:a16="http://schemas.microsoft.com/office/drawing/2014/main" id="{0B392CCA-1FFA-4ECB-B146-C2D720CD12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248128" y="2641731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2019 P Lincoln Shield Cent Penny ">
            <a:extLst>
              <a:ext uri="{FF2B5EF4-FFF2-40B4-BE49-F238E27FC236}">
                <a16:creationId xmlns:a16="http://schemas.microsoft.com/office/drawing/2014/main" id="{2DC135B8-961C-4093-8D1E-0C6A5D3E27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254753" y="1692129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2019 P Lincoln Shield Cent Penny ">
            <a:extLst>
              <a:ext uri="{FF2B5EF4-FFF2-40B4-BE49-F238E27FC236}">
                <a16:creationId xmlns:a16="http://schemas.microsoft.com/office/drawing/2014/main" id="{5192D7D4-82E7-4287-B3F1-F2A4951D82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245228" y="712298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2019 P Lincoln Shield Cent Penny ">
            <a:extLst>
              <a:ext uri="{FF2B5EF4-FFF2-40B4-BE49-F238E27FC236}">
                <a16:creationId xmlns:a16="http://schemas.microsoft.com/office/drawing/2014/main" id="{6B9B7A44-8873-4117-81FB-A2B8ECC2E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4242677" y="3584713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2019 P Lincoln Shield Cent Penny ">
            <a:extLst>
              <a:ext uri="{FF2B5EF4-FFF2-40B4-BE49-F238E27FC236}">
                <a16:creationId xmlns:a16="http://schemas.microsoft.com/office/drawing/2014/main" id="{F26697A5-8173-4F5A-93E0-FF37C7D06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4242677" y="2635111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2019 P Lincoln Shield Cent Penny ">
            <a:extLst>
              <a:ext uri="{FF2B5EF4-FFF2-40B4-BE49-F238E27FC236}">
                <a16:creationId xmlns:a16="http://schemas.microsoft.com/office/drawing/2014/main" id="{BB42BB8F-2F6A-4A2D-BC87-4AF6161322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4249302" y="1685509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2019 P Lincoln Shield Cent Penny ">
            <a:extLst>
              <a:ext uri="{FF2B5EF4-FFF2-40B4-BE49-F238E27FC236}">
                <a16:creationId xmlns:a16="http://schemas.microsoft.com/office/drawing/2014/main" id="{0DE4F90A-78BD-4E46-8D8D-C15B2E723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4239777" y="732182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2019 P Lincoln Shield Cent Penny ">
            <a:extLst>
              <a:ext uri="{FF2B5EF4-FFF2-40B4-BE49-F238E27FC236}">
                <a16:creationId xmlns:a16="http://schemas.microsoft.com/office/drawing/2014/main" id="{E89E1465-0E05-4D89-9A4B-119E3281E3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5256471" y="3604589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2019 P Lincoln Shield Cent Penny ">
            <a:extLst>
              <a:ext uri="{FF2B5EF4-FFF2-40B4-BE49-F238E27FC236}">
                <a16:creationId xmlns:a16="http://schemas.microsoft.com/office/drawing/2014/main" id="{497B73FE-8DA9-4721-B714-A57F40E33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5256471" y="265498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2019 P Lincoln Shield Cent Penny ">
            <a:extLst>
              <a:ext uri="{FF2B5EF4-FFF2-40B4-BE49-F238E27FC236}">
                <a16:creationId xmlns:a16="http://schemas.microsoft.com/office/drawing/2014/main" id="{0A9CA109-E444-45DA-A48E-66E03BD64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5263096" y="1705385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2019 P Lincoln Shield Cent Penny ">
            <a:extLst>
              <a:ext uri="{FF2B5EF4-FFF2-40B4-BE49-F238E27FC236}">
                <a16:creationId xmlns:a16="http://schemas.microsoft.com/office/drawing/2014/main" id="{69FE1570-900F-4C05-A881-84270FCCE4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5253571" y="752058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2019 P Lincoln Shield Cent Penny ">
            <a:extLst>
              <a:ext uri="{FF2B5EF4-FFF2-40B4-BE49-F238E27FC236}">
                <a16:creationId xmlns:a16="http://schemas.microsoft.com/office/drawing/2014/main" id="{6D1CDE66-3B83-49D2-97FC-D6760B5474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6243128" y="3604589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2019 P Lincoln Shield Cent Penny ">
            <a:extLst>
              <a:ext uri="{FF2B5EF4-FFF2-40B4-BE49-F238E27FC236}">
                <a16:creationId xmlns:a16="http://schemas.microsoft.com/office/drawing/2014/main" id="{555A7E78-F378-42F9-BF76-BE99EB7CB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6243128" y="265498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2019 P Lincoln Shield Cent Penny ">
            <a:extLst>
              <a:ext uri="{FF2B5EF4-FFF2-40B4-BE49-F238E27FC236}">
                <a16:creationId xmlns:a16="http://schemas.microsoft.com/office/drawing/2014/main" id="{CFC0CD90-87E3-4DAA-B004-422FDF541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6249753" y="1705385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2019 P Lincoln Shield Cent Penny ">
            <a:extLst>
              <a:ext uri="{FF2B5EF4-FFF2-40B4-BE49-F238E27FC236}">
                <a16:creationId xmlns:a16="http://schemas.microsoft.com/office/drawing/2014/main" id="{0D8BF564-D341-4FAD-88ED-BDFFF305D5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6240228" y="752058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2019 P Lincoln Shield Cent Penny ">
            <a:extLst>
              <a:ext uri="{FF2B5EF4-FFF2-40B4-BE49-F238E27FC236}">
                <a16:creationId xmlns:a16="http://schemas.microsoft.com/office/drawing/2014/main" id="{9CDA5643-005A-4482-966F-894DCF18D6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7256922" y="3624465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2019 P Lincoln Shield Cent Penny ">
            <a:extLst>
              <a:ext uri="{FF2B5EF4-FFF2-40B4-BE49-F238E27FC236}">
                <a16:creationId xmlns:a16="http://schemas.microsoft.com/office/drawing/2014/main" id="{37322119-0F83-427E-A128-CB25E87D51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7256922" y="2674863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2019 P Lincoln Shield Cent Penny ">
            <a:extLst>
              <a:ext uri="{FF2B5EF4-FFF2-40B4-BE49-F238E27FC236}">
                <a16:creationId xmlns:a16="http://schemas.microsoft.com/office/drawing/2014/main" id="{10FFE863-56CF-4BF7-A030-A7EBF3D87C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7263547" y="1725261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2019 P Lincoln Shield Cent Penny ">
            <a:extLst>
              <a:ext uri="{FF2B5EF4-FFF2-40B4-BE49-F238E27FC236}">
                <a16:creationId xmlns:a16="http://schemas.microsoft.com/office/drawing/2014/main" id="{0EA59B3A-85E9-4B57-85B9-ACF1438F7C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7254022" y="745430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36672E91-87FA-4182-99F6-10087295AD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896"/>
          <a:stretch/>
        </p:blipFill>
        <p:spPr>
          <a:xfrm>
            <a:off x="1606002" y="5649190"/>
            <a:ext cx="6276975" cy="782048"/>
          </a:xfrm>
          <a:prstGeom prst="rect">
            <a:avLst/>
          </a:prstGeom>
        </p:spPr>
      </p:pic>
      <p:sp>
        <p:nvSpPr>
          <p:cNvPr id="110" name="Rectangle 109">
            <a:extLst>
              <a:ext uri="{FF2B5EF4-FFF2-40B4-BE49-F238E27FC236}">
                <a16:creationId xmlns:a16="http://schemas.microsoft.com/office/drawing/2014/main" id="{93A75BDB-D0D6-4BED-AC5C-D421D6B82CAC}"/>
              </a:ext>
            </a:extLst>
          </p:cNvPr>
          <p:cNvSpPr/>
          <p:nvPr/>
        </p:nvSpPr>
        <p:spPr>
          <a:xfrm>
            <a:off x="230983" y="713118"/>
            <a:ext cx="8021508" cy="38837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C29A74-D2A2-44F4-8613-403B1540C309}"/>
              </a:ext>
            </a:extLst>
          </p:cNvPr>
          <p:cNvSpPr txBox="1"/>
          <p:nvPr/>
        </p:nvSpPr>
        <p:spPr>
          <a:xfrm>
            <a:off x="9069180" y="564919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D9EA6AC-46F6-423E-9360-756D28ADCC7B}"/>
              </a:ext>
            </a:extLst>
          </p:cNvPr>
          <p:cNvGrpSpPr/>
          <p:nvPr/>
        </p:nvGrpSpPr>
        <p:grpSpPr>
          <a:xfrm>
            <a:off x="9699775" y="5206449"/>
            <a:ext cx="1920696" cy="1254813"/>
            <a:chOff x="9349735" y="285750"/>
            <a:chExt cx="1920696" cy="1254813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44398AF-E22F-4FE9-8210-5860C9B69079}"/>
                </a:ext>
              </a:extLst>
            </p:cNvPr>
            <p:cNvSpPr/>
            <p:nvPr/>
          </p:nvSpPr>
          <p:spPr>
            <a:xfrm>
              <a:off x="10071652" y="490670"/>
              <a:ext cx="371061" cy="161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Picture 2" descr="2019 P Lincoln Shield Cent Penny ">
              <a:extLst>
                <a:ext uri="{FF2B5EF4-FFF2-40B4-BE49-F238E27FC236}">
                  <a16:creationId xmlns:a16="http://schemas.microsoft.com/office/drawing/2014/main" id="{C917F1BE-E651-4639-A78B-32FFE06687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9349735" y="285750"/>
              <a:ext cx="570071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2019 P Lincoln Shield Cent Penny ">
              <a:extLst>
                <a:ext uri="{FF2B5EF4-FFF2-40B4-BE49-F238E27FC236}">
                  <a16:creationId xmlns:a16="http://schemas.microsoft.com/office/drawing/2014/main" id="{E2A9B92C-3D40-4CC2-AE4C-2BAC8A40B0B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9368647" y="969063"/>
              <a:ext cx="572929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851FC51-581D-457B-8E37-CC3AF530E03D}"/>
                </a:ext>
              </a:extLst>
            </p:cNvPr>
            <p:cNvSpPr/>
            <p:nvPr/>
          </p:nvSpPr>
          <p:spPr>
            <a:xfrm>
              <a:off x="10070836" y="1167637"/>
              <a:ext cx="371061" cy="16442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657CFFB-2AF9-4528-AB9D-029C4FBB930B}"/>
                </a:ext>
              </a:extLst>
            </p:cNvPr>
            <p:cNvSpPr txBox="1"/>
            <p:nvPr/>
          </p:nvSpPr>
          <p:spPr>
            <a:xfrm>
              <a:off x="10595246" y="376098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Sr-90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A629CCE-5AC9-442A-8408-740A415D8974}"/>
                </a:ext>
              </a:extLst>
            </p:cNvPr>
            <p:cNvSpPr txBox="1"/>
            <p:nvPr/>
          </p:nvSpPr>
          <p:spPr>
            <a:xfrm>
              <a:off x="10575843" y="1063106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Y-90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9EB6AEE7-A27B-41D1-8842-CC03711E278E}"/>
              </a:ext>
            </a:extLst>
          </p:cNvPr>
          <p:cNvSpPr/>
          <p:nvPr/>
        </p:nvSpPr>
        <p:spPr>
          <a:xfrm>
            <a:off x="9549360" y="5153441"/>
            <a:ext cx="2057859" cy="1375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9D0AFB-A6EF-4FD8-B4C5-EBC32389C2EF}"/>
              </a:ext>
            </a:extLst>
          </p:cNvPr>
          <p:cNvSpPr txBox="1"/>
          <p:nvPr/>
        </p:nvSpPr>
        <p:spPr>
          <a:xfrm>
            <a:off x="342514" y="4728569"/>
            <a:ext cx="80198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Each group needs 32 pennies.  Place them on a desk in a 4 x 8 grid with heads up.  </a:t>
            </a:r>
            <a:r>
              <a:rPr lang="en-US" sz="1400" i="1" dirty="0">
                <a:cs typeface="Arial" panose="020B0604020202020204" pitchFamily="34" charset="0"/>
              </a:rPr>
              <a:t>Each heads-up penny</a:t>
            </a:r>
          </a:p>
          <a:p>
            <a:r>
              <a:rPr lang="en-US" sz="1400" i="1" dirty="0">
                <a:cs typeface="Arial" panose="020B0604020202020204" pitchFamily="34" charset="0"/>
              </a:rPr>
              <a:t>represents one gram of radioactive strontium-90 (sr-90)</a:t>
            </a:r>
            <a:r>
              <a:rPr lang="en-US" sz="1400" dirty="0">
                <a:cs typeface="Arial" panose="020B0604020202020204" pitchFamily="34" charset="0"/>
              </a:rPr>
              <a:t>, which means </a:t>
            </a:r>
            <a:r>
              <a:rPr lang="en-US" sz="1400" i="1" dirty="0">
                <a:cs typeface="Arial" panose="020B0604020202020204" pitchFamily="34" charset="0"/>
              </a:rPr>
              <a:t>you will start with 32 g of radioactive</a:t>
            </a:r>
          </a:p>
          <a:p>
            <a:r>
              <a:rPr lang="en-US" sz="1400" i="1" dirty="0">
                <a:cs typeface="Arial" panose="020B0604020202020204" pitchFamily="34" charset="0"/>
              </a:rPr>
              <a:t>material</a:t>
            </a:r>
            <a:r>
              <a:rPr lang="en-US" sz="1400" dirty="0">
                <a:cs typeface="Arial" panose="020B0604020202020204" pitchFamily="34" charset="0"/>
              </a:rPr>
              <a:t>.  Each tails-up penny represents one gram of stable, non-radioactive yttrium-90 (Y-90).  </a:t>
            </a:r>
            <a:r>
              <a:rPr lang="en-US" sz="1400" u="sng" dirty="0">
                <a:cs typeface="Arial" panose="020B0604020202020204" pitchFamily="34" charset="0"/>
              </a:rPr>
              <a:t>Sr-90 has a</a:t>
            </a:r>
          </a:p>
          <a:p>
            <a:r>
              <a:rPr lang="en-US" sz="1400" u="sng" dirty="0">
                <a:cs typeface="Arial" panose="020B0604020202020204" pitchFamily="34" charset="0"/>
              </a:rPr>
              <a:t>half-life of 28 years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F40D093-9BCD-40C9-8977-5AE78472C6AB}"/>
              </a:ext>
            </a:extLst>
          </p:cNvPr>
          <p:cNvSpPr/>
          <p:nvPr/>
        </p:nvSpPr>
        <p:spPr>
          <a:xfrm>
            <a:off x="8518282" y="1230337"/>
            <a:ext cx="371061" cy="269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6CAD3B4-0384-4B3B-8A3F-32EDF97CF1E4}"/>
              </a:ext>
            </a:extLst>
          </p:cNvPr>
          <p:cNvSpPr txBox="1"/>
          <p:nvPr/>
        </p:nvSpPr>
        <p:spPr>
          <a:xfrm>
            <a:off x="8555388" y="3934822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0           1          2         3         4       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53804B5-DA66-4250-8321-F604EB97D009}"/>
              </a:ext>
            </a:extLst>
          </p:cNvPr>
          <p:cNvSpPr txBox="1"/>
          <p:nvPr/>
        </p:nvSpPr>
        <p:spPr>
          <a:xfrm>
            <a:off x="9805428" y="4208497"/>
            <a:ext cx="103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(half-life)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1342D55-5BAD-4050-BEE7-FF50F8C4BB7D}"/>
              </a:ext>
            </a:extLst>
          </p:cNvPr>
          <p:cNvSpPr txBox="1"/>
          <p:nvPr/>
        </p:nvSpPr>
        <p:spPr>
          <a:xfrm>
            <a:off x="8820842" y="826478"/>
            <a:ext cx="27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 of Radioactive Decay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FF3D289-D561-4ACD-98A1-7B29E3DD8D80}"/>
              </a:ext>
            </a:extLst>
          </p:cNvPr>
          <p:cNvCxnSpPr/>
          <p:nvPr/>
        </p:nvCxnSpPr>
        <p:spPr>
          <a:xfrm>
            <a:off x="8388906" y="0"/>
            <a:ext cx="0" cy="685800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AC067EA5-2553-4A73-825B-F7FB293801EB}"/>
              </a:ext>
            </a:extLst>
          </p:cNvPr>
          <p:cNvSpPr/>
          <p:nvPr/>
        </p:nvSpPr>
        <p:spPr>
          <a:xfrm>
            <a:off x="8515256" y="1229272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8DECB279-46FF-4141-8D8B-81A99984C8A9}"/>
              </a:ext>
            </a:extLst>
          </p:cNvPr>
          <p:cNvSpPr/>
          <p:nvPr/>
        </p:nvSpPr>
        <p:spPr>
          <a:xfrm>
            <a:off x="8520710" y="1613515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B25CE26-3037-49A2-8160-ADFDD64310C7}"/>
              </a:ext>
            </a:extLst>
          </p:cNvPr>
          <p:cNvSpPr/>
          <p:nvPr/>
        </p:nvSpPr>
        <p:spPr>
          <a:xfrm>
            <a:off x="8520742" y="2004730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A863C921-DF78-448D-8DEA-97414124EC29}"/>
              </a:ext>
            </a:extLst>
          </p:cNvPr>
          <p:cNvSpPr/>
          <p:nvPr/>
        </p:nvSpPr>
        <p:spPr>
          <a:xfrm>
            <a:off x="8523123" y="2388374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F94D6DA-C9D0-4D78-A35B-2C561F58C06B}"/>
              </a:ext>
            </a:extLst>
          </p:cNvPr>
          <p:cNvSpPr/>
          <p:nvPr/>
        </p:nvSpPr>
        <p:spPr>
          <a:xfrm>
            <a:off x="8519053" y="2777379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D66E5D9A-3809-41A1-8517-5426536BE8E9}"/>
              </a:ext>
            </a:extLst>
          </p:cNvPr>
          <p:cNvSpPr/>
          <p:nvPr/>
        </p:nvSpPr>
        <p:spPr>
          <a:xfrm>
            <a:off x="8519085" y="3161451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E0B8FA0-2502-4EC6-BDDA-D5BEFD2F888B}"/>
              </a:ext>
            </a:extLst>
          </p:cNvPr>
          <p:cNvSpPr/>
          <p:nvPr/>
        </p:nvSpPr>
        <p:spPr>
          <a:xfrm>
            <a:off x="8520018" y="3544565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91" grpId="0" animBg="1"/>
      <p:bldP spid="95" grpId="0" animBg="1"/>
      <p:bldP spid="112" grpId="0"/>
      <p:bldP spid="113" grpId="0"/>
      <p:bldP spid="114" grpId="0"/>
      <p:bldP spid="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19 P Lincoln Shield Cent Penny ">
            <a:extLst>
              <a:ext uri="{FF2B5EF4-FFF2-40B4-BE49-F238E27FC236}">
                <a16:creationId xmlns:a16="http://schemas.microsoft.com/office/drawing/2014/main" id="{FBFC6E5D-DF45-4100-B3AF-F1231F2056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5247769" y="738806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2019 P Lincoln Shield Cent Penny ">
            <a:extLst>
              <a:ext uri="{FF2B5EF4-FFF2-40B4-BE49-F238E27FC236}">
                <a16:creationId xmlns:a16="http://schemas.microsoft.com/office/drawing/2014/main" id="{63B15C9E-7722-484E-8568-23E715CF11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3883" y="3551581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2019 P Lincoln Shield Cent Penny ">
            <a:extLst>
              <a:ext uri="{FF2B5EF4-FFF2-40B4-BE49-F238E27FC236}">
                <a16:creationId xmlns:a16="http://schemas.microsoft.com/office/drawing/2014/main" id="{352F1E99-D258-4035-B6C2-EA7637F650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3883" y="2601979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2019 P Lincoln Shield Cent Penny ">
            <a:extLst>
              <a:ext uri="{FF2B5EF4-FFF2-40B4-BE49-F238E27FC236}">
                <a16:creationId xmlns:a16="http://schemas.microsoft.com/office/drawing/2014/main" id="{D5088F36-C61F-4B51-B6F6-2D03B37C9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40508" y="165237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2019 P Lincoln Shield Cent Penny ">
            <a:extLst>
              <a:ext uri="{FF2B5EF4-FFF2-40B4-BE49-F238E27FC236}">
                <a16:creationId xmlns:a16="http://schemas.microsoft.com/office/drawing/2014/main" id="{82D25EF4-C820-413F-A6DE-5279D23269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0983" y="699050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2019 P Lincoln Shield Cent Penny ">
            <a:extLst>
              <a:ext uri="{FF2B5EF4-FFF2-40B4-BE49-F238E27FC236}">
                <a16:creationId xmlns:a16="http://schemas.microsoft.com/office/drawing/2014/main" id="{67A1BEEF-536A-47C9-9EDF-34E84A4F40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1247677" y="357145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2019 P Lincoln Shield Cent Penny ">
            <a:extLst>
              <a:ext uri="{FF2B5EF4-FFF2-40B4-BE49-F238E27FC236}">
                <a16:creationId xmlns:a16="http://schemas.microsoft.com/office/drawing/2014/main" id="{4F3CAF2E-05B5-4BAB-A783-486B015F7E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1247677" y="2621855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2019 P Lincoln Shield Cent Penny ">
            <a:extLst>
              <a:ext uri="{FF2B5EF4-FFF2-40B4-BE49-F238E27FC236}">
                <a16:creationId xmlns:a16="http://schemas.microsoft.com/office/drawing/2014/main" id="{14A982DF-5D97-4042-9B3F-8E2E96851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1254302" y="1672253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2019 P Lincoln Shield Cent Penny ">
            <a:extLst>
              <a:ext uri="{FF2B5EF4-FFF2-40B4-BE49-F238E27FC236}">
                <a16:creationId xmlns:a16="http://schemas.microsoft.com/office/drawing/2014/main" id="{7BED2AC6-A05E-432B-BD8D-7AA94C635D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1244777" y="718926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2019 P Lincoln Shield Cent Penny ">
            <a:extLst>
              <a:ext uri="{FF2B5EF4-FFF2-40B4-BE49-F238E27FC236}">
                <a16:creationId xmlns:a16="http://schemas.microsoft.com/office/drawing/2014/main" id="{FF4AED55-C340-4734-AE8E-13B51CE3C3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234334" y="357145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2019 P Lincoln Shield Cent Penny ">
            <a:extLst>
              <a:ext uri="{FF2B5EF4-FFF2-40B4-BE49-F238E27FC236}">
                <a16:creationId xmlns:a16="http://schemas.microsoft.com/office/drawing/2014/main" id="{FABEC146-28B7-45F6-B94F-A538A679D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234334" y="2621855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2019 P Lincoln Shield Cent Penny ">
            <a:extLst>
              <a:ext uri="{FF2B5EF4-FFF2-40B4-BE49-F238E27FC236}">
                <a16:creationId xmlns:a16="http://schemas.microsoft.com/office/drawing/2014/main" id="{55036267-DC36-4917-965C-AAD28C2B4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240959" y="1672253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2019 P Lincoln Shield Cent Penny ">
            <a:extLst>
              <a:ext uri="{FF2B5EF4-FFF2-40B4-BE49-F238E27FC236}">
                <a16:creationId xmlns:a16="http://schemas.microsoft.com/office/drawing/2014/main" id="{34CD6A15-1D59-4066-831C-4D40596087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231434" y="718926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2019 P Lincoln Shield Cent Penny ">
            <a:extLst>
              <a:ext uri="{FF2B5EF4-FFF2-40B4-BE49-F238E27FC236}">
                <a16:creationId xmlns:a16="http://schemas.microsoft.com/office/drawing/2014/main" id="{9703D4E5-4D3A-4A4D-907C-55050E4D7A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248128" y="3591333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2019 P Lincoln Shield Cent Penny ">
            <a:extLst>
              <a:ext uri="{FF2B5EF4-FFF2-40B4-BE49-F238E27FC236}">
                <a16:creationId xmlns:a16="http://schemas.microsoft.com/office/drawing/2014/main" id="{0B392CCA-1FFA-4ECB-B146-C2D720CD12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248128" y="2641731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2019 P Lincoln Shield Cent Penny ">
            <a:extLst>
              <a:ext uri="{FF2B5EF4-FFF2-40B4-BE49-F238E27FC236}">
                <a16:creationId xmlns:a16="http://schemas.microsoft.com/office/drawing/2014/main" id="{2DC135B8-961C-4093-8D1E-0C6A5D3E27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254753" y="1692129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2019 P Lincoln Shield Cent Penny ">
            <a:extLst>
              <a:ext uri="{FF2B5EF4-FFF2-40B4-BE49-F238E27FC236}">
                <a16:creationId xmlns:a16="http://schemas.microsoft.com/office/drawing/2014/main" id="{5192D7D4-82E7-4287-B3F1-F2A4951D82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3245228" y="712298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2019 P Lincoln Shield Cent Penny ">
            <a:extLst>
              <a:ext uri="{FF2B5EF4-FFF2-40B4-BE49-F238E27FC236}">
                <a16:creationId xmlns:a16="http://schemas.microsoft.com/office/drawing/2014/main" id="{6E0C67B5-F7F9-4D3F-8F3A-7800503EC8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5247769" y="1705385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2019 P Lincoln Shield Cent Penny ">
            <a:extLst>
              <a:ext uri="{FF2B5EF4-FFF2-40B4-BE49-F238E27FC236}">
                <a16:creationId xmlns:a16="http://schemas.microsoft.com/office/drawing/2014/main" id="{08B91560-E6C3-4179-91E9-A954FDFD19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5247769" y="2683562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2019 P Lincoln Shield Cent Penny ">
            <a:extLst>
              <a:ext uri="{FF2B5EF4-FFF2-40B4-BE49-F238E27FC236}">
                <a16:creationId xmlns:a16="http://schemas.microsoft.com/office/drawing/2014/main" id="{D08A8E02-8FC3-4DBB-BDF2-837908070C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5247769" y="3636889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2019 P Lincoln Shield Cent Penny ">
            <a:extLst>
              <a:ext uri="{FF2B5EF4-FFF2-40B4-BE49-F238E27FC236}">
                <a16:creationId xmlns:a16="http://schemas.microsoft.com/office/drawing/2014/main" id="{2A130F87-6201-4620-8B1C-A96744097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72555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2019 P Lincoln Shield Cent Penny ">
            <a:extLst>
              <a:ext uri="{FF2B5EF4-FFF2-40B4-BE49-F238E27FC236}">
                <a16:creationId xmlns:a16="http://schemas.microsoft.com/office/drawing/2014/main" id="{180B9035-6C78-4155-931D-493FF20AC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1692133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2019 P Lincoln Shield Cent Penny ">
            <a:extLst>
              <a:ext uri="{FF2B5EF4-FFF2-40B4-BE49-F238E27FC236}">
                <a16:creationId xmlns:a16="http://schemas.microsoft.com/office/drawing/2014/main" id="{68CDCCB4-514C-4B05-99CE-A2E8BFFC6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2670310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2019 P Lincoln Shield Cent Penny ">
            <a:extLst>
              <a:ext uri="{FF2B5EF4-FFF2-40B4-BE49-F238E27FC236}">
                <a16:creationId xmlns:a16="http://schemas.microsoft.com/office/drawing/2014/main" id="{A2FB0858-9B23-4EB1-95C9-55D58EDB33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3623637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2019 P Lincoln Shield Cent Penny ">
            <a:extLst>
              <a:ext uri="{FF2B5EF4-FFF2-40B4-BE49-F238E27FC236}">
                <a16:creationId xmlns:a16="http://schemas.microsoft.com/office/drawing/2014/main" id="{EACCCF22-7142-4887-BA29-63745E3C4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7202465" y="758686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2019 P Lincoln Shield Cent Penny ">
            <a:extLst>
              <a:ext uri="{FF2B5EF4-FFF2-40B4-BE49-F238E27FC236}">
                <a16:creationId xmlns:a16="http://schemas.microsoft.com/office/drawing/2014/main" id="{447E4449-4963-4EB3-8B28-1EB254E10E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7202465" y="1725265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2019 P Lincoln Shield Cent Penny ">
            <a:extLst>
              <a:ext uri="{FF2B5EF4-FFF2-40B4-BE49-F238E27FC236}">
                <a16:creationId xmlns:a16="http://schemas.microsoft.com/office/drawing/2014/main" id="{8BBA030B-4CDC-491F-86A7-1AFDF33E63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7202465" y="2703442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2019 P Lincoln Shield Cent Penny ">
            <a:extLst>
              <a:ext uri="{FF2B5EF4-FFF2-40B4-BE49-F238E27FC236}">
                <a16:creationId xmlns:a16="http://schemas.microsoft.com/office/drawing/2014/main" id="{9E11E86F-3CEA-4B81-A558-E82584929F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7202465" y="3656769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2019 P Lincoln Shield Cent Penny ">
            <a:extLst>
              <a:ext uri="{FF2B5EF4-FFF2-40B4-BE49-F238E27FC236}">
                <a16:creationId xmlns:a16="http://schemas.microsoft.com/office/drawing/2014/main" id="{100CD04B-8116-494B-89EB-B261838BE4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6215178" y="74543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2019 P Lincoln Shield Cent Penny ">
            <a:extLst>
              <a:ext uri="{FF2B5EF4-FFF2-40B4-BE49-F238E27FC236}">
                <a16:creationId xmlns:a16="http://schemas.microsoft.com/office/drawing/2014/main" id="{3C2808E1-BB53-45A6-9153-79E7608218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6215178" y="1712013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2019 P Lincoln Shield Cent Penny ">
            <a:extLst>
              <a:ext uri="{FF2B5EF4-FFF2-40B4-BE49-F238E27FC236}">
                <a16:creationId xmlns:a16="http://schemas.microsoft.com/office/drawing/2014/main" id="{4A54CD26-17A1-4AE4-AC71-67B6D9D96B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6215178" y="2690190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2019 P Lincoln Shield Cent Penny ">
            <a:extLst>
              <a:ext uri="{FF2B5EF4-FFF2-40B4-BE49-F238E27FC236}">
                <a16:creationId xmlns:a16="http://schemas.microsoft.com/office/drawing/2014/main" id="{71FA569A-692D-4274-B48E-096569F92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6215178" y="3643517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990D0E-E041-4ABC-9D06-8D6414029C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26" t="20232"/>
          <a:stretch/>
        </p:blipFill>
        <p:spPr>
          <a:xfrm>
            <a:off x="3229902" y="5145987"/>
            <a:ext cx="3462449" cy="1435994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196706C7-5B7B-4389-B517-422302A84BF0}"/>
              </a:ext>
            </a:extLst>
          </p:cNvPr>
          <p:cNvSpPr txBox="1"/>
          <p:nvPr/>
        </p:nvSpPr>
        <p:spPr>
          <a:xfrm>
            <a:off x="9069180" y="564919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B06F388-6FE7-43B0-AFE9-BB32EAB76A4C}"/>
              </a:ext>
            </a:extLst>
          </p:cNvPr>
          <p:cNvSpPr/>
          <p:nvPr/>
        </p:nvSpPr>
        <p:spPr>
          <a:xfrm>
            <a:off x="230983" y="699050"/>
            <a:ext cx="8021508" cy="38837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FDC5B66-F0D6-40AE-A034-1DF0B2D23036}"/>
              </a:ext>
            </a:extLst>
          </p:cNvPr>
          <p:cNvGrpSpPr/>
          <p:nvPr/>
        </p:nvGrpSpPr>
        <p:grpSpPr>
          <a:xfrm>
            <a:off x="9699775" y="5206449"/>
            <a:ext cx="1920696" cy="1254813"/>
            <a:chOff x="9349735" y="285750"/>
            <a:chExt cx="1920696" cy="1254813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2ECA2BD-0D6F-45B7-A439-61D50B024DBA}"/>
                </a:ext>
              </a:extLst>
            </p:cNvPr>
            <p:cNvSpPr/>
            <p:nvPr/>
          </p:nvSpPr>
          <p:spPr>
            <a:xfrm>
              <a:off x="10071652" y="490670"/>
              <a:ext cx="371061" cy="161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9" name="Picture 2" descr="2019 P Lincoln Shield Cent Penny ">
              <a:extLst>
                <a:ext uri="{FF2B5EF4-FFF2-40B4-BE49-F238E27FC236}">
                  <a16:creationId xmlns:a16="http://schemas.microsoft.com/office/drawing/2014/main" id="{F5C9E5B2-2688-4753-B369-542FDF4B5BC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9349735" y="285750"/>
              <a:ext cx="570071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2019 P Lincoln Shield Cent Penny ">
              <a:extLst>
                <a:ext uri="{FF2B5EF4-FFF2-40B4-BE49-F238E27FC236}">
                  <a16:creationId xmlns:a16="http://schemas.microsoft.com/office/drawing/2014/main" id="{9982A4B2-053F-4BEB-B4EE-F01CE5AA76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9368647" y="969063"/>
              <a:ext cx="572929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07A4348-CF13-4F81-99FF-7F77A00EAF39}"/>
                </a:ext>
              </a:extLst>
            </p:cNvPr>
            <p:cNvSpPr/>
            <p:nvPr/>
          </p:nvSpPr>
          <p:spPr>
            <a:xfrm>
              <a:off x="10070836" y="1167637"/>
              <a:ext cx="371061" cy="16442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64D3BF0-BC16-4AD3-A7A9-65923FE774E2}"/>
                </a:ext>
              </a:extLst>
            </p:cNvPr>
            <p:cNvSpPr txBox="1"/>
            <p:nvPr/>
          </p:nvSpPr>
          <p:spPr>
            <a:xfrm>
              <a:off x="10595246" y="376098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Sr-90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3E7D57A-31BB-495A-8459-8F2DB330331E}"/>
                </a:ext>
              </a:extLst>
            </p:cNvPr>
            <p:cNvSpPr txBox="1"/>
            <p:nvPr/>
          </p:nvSpPr>
          <p:spPr>
            <a:xfrm>
              <a:off x="10575843" y="1063106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Y-90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C6FADD2-E566-49B7-B51E-9F854BCA8495}"/>
              </a:ext>
            </a:extLst>
          </p:cNvPr>
          <p:cNvSpPr/>
          <p:nvPr/>
        </p:nvSpPr>
        <p:spPr>
          <a:xfrm>
            <a:off x="9549360" y="5153441"/>
            <a:ext cx="2057859" cy="1375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2FF866-54D9-412A-A768-F3DC49DC02AF}"/>
              </a:ext>
            </a:extLst>
          </p:cNvPr>
          <p:cNvSpPr txBox="1"/>
          <p:nvPr/>
        </p:nvSpPr>
        <p:spPr>
          <a:xfrm>
            <a:off x="1809565" y="4824721"/>
            <a:ext cx="4849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A.  One half-life passes.  Turn over (to tails-up) ½ of the pennies</a:t>
            </a:r>
            <a:r>
              <a:rPr lang="en-US" dirty="0"/>
              <a:t>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E201A97-5A54-4471-B95B-D389BD7AB42A}"/>
              </a:ext>
            </a:extLst>
          </p:cNvPr>
          <p:cNvSpPr/>
          <p:nvPr/>
        </p:nvSpPr>
        <p:spPr>
          <a:xfrm>
            <a:off x="8518282" y="1230337"/>
            <a:ext cx="371061" cy="269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97567C9-0D0F-42A8-A8DC-1C4E1D74380E}"/>
              </a:ext>
            </a:extLst>
          </p:cNvPr>
          <p:cNvSpPr/>
          <p:nvPr/>
        </p:nvSpPr>
        <p:spPr>
          <a:xfrm>
            <a:off x="9194143" y="2582063"/>
            <a:ext cx="371061" cy="1347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5D73DFA-416E-47C4-A4FA-C1D75B8FF210}"/>
              </a:ext>
            </a:extLst>
          </p:cNvPr>
          <p:cNvSpPr txBox="1"/>
          <p:nvPr/>
        </p:nvSpPr>
        <p:spPr>
          <a:xfrm>
            <a:off x="9805428" y="4208497"/>
            <a:ext cx="103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(half-life)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300D5DD-69ED-4CDE-8112-01F27216AD40}"/>
              </a:ext>
            </a:extLst>
          </p:cNvPr>
          <p:cNvSpPr txBox="1"/>
          <p:nvPr/>
        </p:nvSpPr>
        <p:spPr>
          <a:xfrm>
            <a:off x="8820842" y="826478"/>
            <a:ext cx="27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 of Radioactive Decay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38DB62A-AFF4-475D-A455-A4990421E3AA}"/>
              </a:ext>
            </a:extLst>
          </p:cNvPr>
          <p:cNvSpPr txBox="1"/>
          <p:nvPr/>
        </p:nvSpPr>
        <p:spPr>
          <a:xfrm>
            <a:off x="8555388" y="3934822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0           1          2         3         4        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F212396-6D84-459C-8D4D-E0E0FC12E182}"/>
              </a:ext>
            </a:extLst>
          </p:cNvPr>
          <p:cNvCxnSpPr/>
          <p:nvPr/>
        </p:nvCxnSpPr>
        <p:spPr>
          <a:xfrm>
            <a:off x="8388906" y="0"/>
            <a:ext cx="0" cy="685800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A2D9716C-E1B8-428D-AB34-85F58A5D57C7}"/>
              </a:ext>
            </a:extLst>
          </p:cNvPr>
          <p:cNvSpPr/>
          <p:nvPr/>
        </p:nvSpPr>
        <p:spPr>
          <a:xfrm>
            <a:off x="9189883" y="2388374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2B2270C-36A0-4CAF-A076-017E2AFD5AE7}"/>
              </a:ext>
            </a:extLst>
          </p:cNvPr>
          <p:cNvSpPr/>
          <p:nvPr/>
        </p:nvSpPr>
        <p:spPr>
          <a:xfrm>
            <a:off x="9185813" y="2777379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83DAD6CA-3D26-4EBE-A122-518F540E1CED}"/>
              </a:ext>
            </a:extLst>
          </p:cNvPr>
          <p:cNvSpPr/>
          <p:nvPr/>
        </p:nvSpPr>
        <p:spPr>
          <a:xfrm>
            <a:off x="9185845" y="3161451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4856CDC-4E4B-4593-9709-9FFA04460117}"/>
              </a:ext>
            </a:extLst>
          </p:cNvPr>
          <p:cNvSpPr/>
          <p:nvPr/>
        </p:nvSpPr>
        <p:spPr>
          <a:xfrm>
            <a:off x="9186778" y="3544565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19FC61A-814B-43FA-AE66-2F7FCAEC09D2}"/>
              </a:ext>
            </a:extLst>
          </p:cNvPr>
          <p:cNvSpPr/>
          <p:nvPr/>
        </p:nvSpPr>
        <p:spPr>
          <a:xfrm>
            <a:off x="9191374" y="1227222"/>
            <a:ext cx="371061" cy="14078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4" grpId="0" animBg="1"/>
      <p:bldP spid="85" grpId="0" animBg="1"/>
      <p:bldP spid="89" grpId="0" animBg="1"/>
      <p:bldP spid="90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19 P Lincoln Shield Cent Penny ">
            <a:extLst>
              <a:ext uri="{FF2B5EF4-FFF2-40B4-BE49-F238E27FC236}">
                <a16:creationId xmlns:a16="http://schemas.microsoft.com/office/drawing/2014/main" id="{FBFC6E5D-DF45-4100-B3AF-F1231F2056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5247769" y="738806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341FE747-6D0F-4B94-A228-34B7AC011564}"/>
              </a:ext>
            </a:extLst>
          </p:cNvPr>
          <p:cNvGrpSpPr/>
          <p:nvPr/>
        </p:nvGrpSpPr>
        <p:grpSpPr>
          <a:xfrm>
            <a:off x="230983" y="699050"/>
            <a:ext cx="2012263" cy="3863836"/>
            <a:chOff x="582683" y="699050"/>
            <a:chExt cx="2012263" cy="3863836"/>
          </a:xfrm>
        </p:grpSpPr>
        <p:pic>
          <p:nvPicPr>
            <p:cNvPr id="50" name="Picture 2" descr="2019 P Lincoln Shield Cent Penny ">
              <a:extLst>
                <a:ext uri="{FF2B5EF4-FFF2-40B4-BE49-F238E27FC236}">
                  <a16:creationId xmlns:a16="http://schemas.microsoft.com/office/drawing/2014/main" id="{63B15C9E-7722-484E-8568-23E715CF110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585583" y="3551581"/>
              <a:ext cx="988944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2019 P Lincoln Shield Cent Penny ">
              <a:extLst>
                <a:ext uri="{FF2B5EF4-FFF2-40B4-BE49-F238E27FC236}">
                  <a16:creationId xmlns:a16="http://schemas.microsoft.com/office/drawing/2014/main" id="{352F1E99-D258-4035-B6C2-EA7637F650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585583" y="2601979"/>
              <a:ext cx="988944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2019 P Lincoln Shield Cent Penny ">
              <a:extLst>
                <a:ext uri="{FF2B5EF4-FFF2-40B4-BE49-F238E27FC236}">
                  <a16:creationId xmlns:a16="http://schemas.microsoft.com/office/drawing/2014/main" id="{D5088F36-C61F-4B51-B6F6-2D03B37C9E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592208" y="1652377"/>
              <a:ext cx="988944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2019 P Lincoln Shield Cent Penny ">
              <a:extLst>
                <a:ext uri="{FF2B5EF4-FFF2-40B4-BE49-F238E27FC236}">
                  <a16:creationId xmlns:a16="http://schemas.microsoft.com/office/drawing/2014/main" id="{82D25EF4-C820-413F-A6DE-5279D232695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582683" y="699050"/>
              <a:ext cx="988944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2019 P Lincoln Shield Cent Penny ">
              <a:extLst>
                <a:ext uri="{FF2B5EF4-FFF2-40B4-BE49-F238E27FC236}">
                  <a16:creationId xmlns:a16="http://schemas.microsoft.com/office/drawing/2014/main" id="{67A1BEEF-536A-47C9-9EDF-34E84A4F40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1599377" y="3571457"/>
              <a:ext cx="988944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2019 P Lincoln Shield Cent Penny ">
              <a:extLst>
                <a:ext uri="{FF2B5EF4-FFF2-40B4-BE49-F238E27FC236}">
                  <a16:creationId xmlns:a16="http://schemas.microsoft.com/office/drawing/2014/main" id="{4F3CAF2E-05B5-4BAB-A783-486B015F7EB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1599377" y="2621855"/>
              <a:ext cx="988944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2019 P Lincoln Shield Cent Penny ">
              <a:extLst>
                <a:ext uri="{FF2B5EF4-FFF2-40B4-BE49-F238E27FC236}">
                  <a16:creationId xmlns:a16="http://schemas.microsoft.com/office/drawing/2014/main" id="{14A982DF-5D97-4042-9B3F-8E2E968514C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1606002" y="1672253"/>
              <a:ext cx="988944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2019 P Lincoln Shield Cent Penny ">
              <a:extLst>
                <a:ext uri="{FF2B5EF4-FFF2-40B4-BE49-F238E27FC236}">
                  <a16:creationId xmlns:a16="http://schemas.microsoft.com/office/drawing/2014/main" id="{7BED2AC6-A05E-432B-BD8D-7AA94C635D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1596477" y="718926"/>
              <a:ext cx="988944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6" name="Picture 2" descr="2019 P Lincoln Shield Cent Penny ">
            <a:extLst>
              <a:ext uri="{FF2B5EF4-FFF2-40B4-BE49-F238E27FC236}">
                <a16:creationId xmlns:a16="http://schemas.microsoft.com/office/drawing/2014/main" id="{6E0C67B5-F7F9-4D3F-8F3A-7800503EC8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5247769" y="1705385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2019 P Lincoln Shield Cent Penny ">
            <a:extLst>
              <a:ext uri="{FF2B5EF4-FFF2-40B4-BE49-F238E27FC236}">
                <a16:creationId xmlns:a16="http://schemas.microsoft.com/office/drawing/2014/main" id="{08B91560-E6C3-4179-91E9-A954FDFD19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5247769" y="2683562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2019 P Lincoln Shield Cent Penny ">
            <a:extLst>
              <a:ext uri="{FF2B5EF4-FFF2-40B4-BE49-F238E27FC236}">
                <a16:creationId xmlns:a16="http://schemas.microsoft.com/office/drawing/2014/main" id="{D08A8E02-8FC3-4DBB-BDF2-837908070C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5247769" y="3636889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2019 P Lincoln Shield Cent Penny ">
            <a:extLst>
              <a:ext uri="{FF2B5EF4-FFF2-40B4-BE49-F238E27FC236}">
                <a16:creationId xmlns:a16="http://schemas.microsoft.com/office/drawing/2014/main" id="{2A130F87-6201-4620-8B1C-A96744097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72555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2019 P Lincoln Shield Cent Penny ">
            <a:extLst>
              <a:ext uri="{FF2B5EF4-FFF2-40B4-BE49-F238E27FC236}">
                <a16:creationId xmlns:a16="http://schemas.microsoft.com/office/drawing/2014/main" id="{180B9035-6C78-4155-931D-493FF20AC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1692133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2019 P Lincoln Shield Cent Penny ">
            <a:extLst>
              <a:ext uri="{FF2B5EF4-FFF2-40B4-BE49-F238E27FC236}">
                <a16:creationId xmlns:a16="http://schemas.microsoft.com/office/drawing/2014/main" id="{68CDCCB4-514C-4B05-99CE-A2E8BFFC6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2670310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2019 P Lincoln Shield Cent Penny ">
            <a:extLst>
              <a:ext uri="{FF2B5EF4-FFF2-40B4-BE49-F238E27FC236}">
                <a16:creationId xmlns:a16="http://schemas.microsoft.com/office/drawing/2014/main" id="{A2FB0858-9B23-4EB1-95C9-55D58EDB33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3623637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4B9E668-A16E-452A-ABA9-01309A4E4855}"/>
              </a:ext>
            </a:extLst>
          </p:cNvPr>
          <p:cNvGrpSpPr/>
          <p:nvPr/>
        </p:nvGrpSpPr>
        <p:grpSpPr>
          <a:xfrm>
            <a:off x="6215178" y="745434"/>
            <a:ext cx="1981199" cy="3902764"/>
            <a:chOff x="6566878" y="745434"/>
            <a:chExt cx="1981199" cy="3902764"/>
          </a:xfrm>
        </p:grpSpPr>
        <p:pic>
          <p:nvPicPr>
            <p:cNvPr id="43" name="Picture 2" descr="2019 P Lincoln Shield Cent Penny ">
              <a:extLst>
                <a:ext uri="{FF2B5EF4-FFF2-40B4-BE49-F238E27FC236}">
                  <a16:creationId xmlns:a16="http://schemas.microsoft.com/office/drawing/2014/main" id="{EACCCF22-7142-4887-BA29-63745E3C42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2019 P Lincoln Shield Cent Penny ">
              <a:extLst>
                <a:ext uri="{FF2B5EF4-FFF2-40B4-BE49-F238E27FC236}">
                  <a16:creationId xmlns:a16="http://schemas.microsoft.com/office/drawing/2014/main" id="{447E4449-4963-4EB3-8B28-1EB254E10E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2019 P Lincoln Shield Cent Penny ">
              <a:extLst>
                <a:ext uri="{FF2B5EF4-FFF2-40B4-BE49-F238E27FC236}">
                  <a16:creationId xmlns:a16="http://schemas.microsoft.com/office/drawing/2014/main" id="{8BBA030B-4CDC-491F-86A7-1AFDF33E63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2019 P Lincoln Shield Cent Penny ">
              <a:extLst>
                <a:ext uri="{FF2B5EF4-FFF2-40B4-BE49-F238E27FC236}">
                  <a16:creationId xmlns:a16="http://schemas.microsoft.com/office/drawing/2014/main" id="{9E11E86F-3CEA-4B81-A558-E82584929F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2019 P Lincoln Shield Cent Penny ">
              <a:extLst>
                <a:ext uri="{FF2B5EF4-FFF2-40B4-BE49-F238E27FC236}">
                  <a16:creationId xmlns:a16="http://schemas.microsoft.com/office/drawing/2014/main" id="{100CD04B-8116-494B-89EB-B261838BE4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2019 P Lincoln Shield Cent Penny ">
              <a:extLst>
                <a:ext uri="{FF2B5EF4-FFF2-40B4-BE49-F238E27FC236}">
                  <a16:creationId xmlns:a16="http://schemas.microsoft.com/office/drawing/2014/main" id="{3C2808E1-BB53-45A6-9153-79E7608218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2019 P Lincoln Shield Cent Penny ">
              <a:extLst>
                <a:ext uri="{FF2B5EF4-FFF2-40B4-BE49-F238E27FC236}">
                  <a16:creationId xmlns:a16="http://schemas.microsoft.com/office/drawing/2014/main" id="{4A54CD26-17A1-4AE4-AC71-67B6D9D96B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2019 P Lincoln Shield Cent Penny ">
              <a:extLst>
                <a:ext uri="{FF2B5EF4-FFF2-40B4-BE49-F238E27FC236}">
                  <a16:creationId xmlns:a16="http://schemas.microsoft.com/office/drawing/2014/main" id="{71FA569A-692D-4274-B48E-096569F929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2A239B-D888-4438-B242-F4514347A043}"/>
              </a:ext>
            </a:extLst>
          </p:cNvPr>
          <p:cNvGrpSpPr/>
          <p:nvPr/>
        </p:nvGrpSpPr>
        <p:grpSpPr>
          <a:xfrm>
            <a:off x="2257638" y="699052"/>
            <a:ext cx="1981199" cy="3902764"/>
            <a:chOff x="6566878" y="745434"/>
            <a:chExt cx="1981199" cy="3902764"/>
          </a:xfrm>
        </p:grpSpPr>
        <p:pic>
          <p:nvPicPr>
            <p:cNvPr id="42" name="Picture 2" descr="2019 P Lincoln Shield Cent Penny ">
              <a:extLst>
                <a:ext uri="{FF2B5EF4-FFF2-40B4-BE49-F238E27FC236}">
                  <a16:creationId xmlns:a16="http://schemas.microsoft.com/office/drawing/2014/main" id="{87D42D11-0A72-4319-9E8E-2AF7F0D2D0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2019 P Lincoln Shield Cent Penny ">
              <a:extLst>
                <a:ext uri="{FF2B5EF4-FFF2-40B4-BE49-F238E27FC236}">
                  <a16:creationId xmlns:a16="http://schemas.microsoft.com/office/drawing/2014/main" id="{9C35A902-DFB9-4D67-B535-E4F1EEA72B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2019 P Lincoln Shield Cent Penny ">
              <a:extLst>
                <a:ext uri="{FF2B5EF4-FFF2-40B4-BE49-F238E27FC236}">
                  <a16:creationId xmlns:a16="http://schemas.microsoft.com/office/drawing/2014/main" id="{43A9B36E-4B38-44AB-A439-AE65761D4B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2019 P Lincoln Shield Cent Penny ">
              <a:extLst>
                <a:ext uri="{FF2B5EF4-FFF2-40B4-BE49-F238E27FC236}">
                  <a16:creationId xmlns:a16="http://schemas.microsoft.com/office/drawing/2014/main" id="{31CF8C96-FAF2-467B-BEAE-61F5C65468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2019 P Lincoln Shield Cent Penny ">
              <a:extLst>
                <a:ext uri="{FF2B5EF4-FFF2-40B4-BE49-F238E27FC236}">
                  <a16:creationId xmlns:a16="http://schemas.microsoft.com/office/drawing/2014/main" id="{EC5C32F3-9B9C-490E-9FA8-AC922659DC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2019 P Lincoln Shield Cent Penny ">
              <a:extLst>
                <a:ext uri="{FF2B5EF4-FFF2-40B4-BE49-F238E27FC236}">
                  <a16:creationId xmlns:a16="http://schemas.microsoft.com/office/drawing/2014/main" id="{31C9A5AC-4E2E-4C48-BD41-5B9CDBFF9F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2019 P Lincoln Shield Cent Penny ">
              <a:extLst>
                <a:ext uri="{FF2B5EF4-FFF2-40B4-BE49-F238E27FC236}">
                  <a16:creationId xmlns:a16="http://schemas.microsoft.com/office/drawing/2014/main" id="{5F589F97-027D-4657-A9C6-16FD369089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2019 P Lincoln Shield Cent Penny ">
              <a:extLst>
                <a:ext uri="{FF2B5EF4-FFF2-40B4-BE49-F238E27FC236}">
                  <a16:creationId xmlns:a16="http://schemas.microsoft.com/office/drawing/2014/main" id="{AB44F223-0EE0-44D6-91BA-DA45BB930E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35B50370-DE85-45CF-877B-2EE6E6FEBD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848" t="21086"/>
          <a:stretch/>
        </p:blipFill>
        <p:spPr>
          <a:xfrm>
            <a:off x="3578087" y="5217631"/>
            <a:ext cx="3655637" cy="1375532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669568E1-3441-46E9-8AFE-1C460A063082}"/>
              </a:ext>
            </a:extLst>
          </p:cNvPr>
          <p:cNvSpPr/>
          <p:nvPr/>
        </p:nvSpPr>
        <p:spPr>
          <a:xfrm>
            <a:off x="230983" y="699050"/>
            <a:ext cx="8021508" cy="38837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1A65EB0-7204-4252-8683-0E5B7A69B3B6}"/>
              </a:ext>
            </a:extLst>
          </p:cNvPr>
          <p:cNvSpPr txBox="1"/>
          <p:nvPr/>
        </p:nvSpPr>
        <p:spPr>
          <a:xfrm>
            <a:off x="9069180" y="564919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ABF1615-49D8-4F1D-9174-8ED9AFDD22C9}"/>
              </a:ext>
            </a:extLst>
          </p:cNvPr>
          <p:cNvGrpSpPr/>
          <p:nvPr/>
        </p:nvGrpSpPr>
        <p:grpSpPr>
          <a:xfrm>
            <a:off x="9699775" y="5206449"/>
            <a:ext cx="1920696" cy="1254813"/>
            <a:chOff x="9349735" y="285750"/>
            <a:chExt cx="1920696" cy="125481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1079F76-68EA-47D4-93EB-0D208A1A15F0}"/>
                </a:ext>
              </a:extLst>
            </p:cNvPr>
            <p:cNvSpPr/>
            <p:nvPr/>
          </p:nvSpPr>
          <p:spPr>
            <a:xfrm>
              <a:off x="10071652" y="490670"/>
              <a:ext cx="371061" cy="161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Picture 2" descr="2019 P Lincoln Shield Cent Penny ">
              <a:extLst>
                <a:ext uri="{FF2B5EF4-FFF2-40B4-BE49-F238E27FC236}">
                  <a16:creationId xmlns:a16="http://schemas.microsoft.com/office/drawing/2014/main" id="{EDF0039C-19BD-4ECC-876F-91ECE01EDD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9349735" y="285750"/>
              <a:ext cx="570071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2019 P Lincoln Shield Cent Penny ">
              <a:extLst>
                <a:ext uri="{FF2B5EF4-FFF2-40B4-BE49-F238E27FC236}">
                  <a16:creationId xmlns:a16="http://schemas.microsoft.com/office/drawing/2014/main" id="{DE81E55B-7485-4A08-B17D-D886587510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9368647" y="969063"/>
              <a:ext cx="572929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C24545B-51DC-4265-8922-2DE8DC1D6068}"/>
                </a:ext>
              </a:extLst>
            </p:cNvPr>
            <p:cNvSpPr/>
            <p:nvPr/>
          </p:nvSpPr>
          <p:spPr>
            <a:xfrm>
              <a:off x="10070836" y="1167637"/>
              <a:ext cx="371061" cy="16442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22D7377-791F-4E25-B869-60A9A2BFFDBD}"/>
                </a:ext>
              </a:extLst>
            </p:cNvPr>
            <p:cNvSpPr txBox="1"/>
            <p:nvPr/>
          </p:nvSpPr>
          <p:spPr>
            <a:xfrm>
              <a:off x="10595246" y="376098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Sr-90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59337B2-7D89-4569-845F-723D4F95DFD4}"/>
                </a:ext>
              </a:extLst>
            </p:cNvPr>
            <p:cNvSpPr txBox="1"/>
            <p:nvPr/>
          </p:nvSpPr>
          <p:spPr>
            <a:xfrm>
              <a:off x="10575843" y="1063106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Y-90</a:t>
              </a: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C2AADF04-C59A-4BCE-BD0E-474BF63A2AE7}"/>
              </a:ext>
            </a:extLst>
          </p:cNvPr>
          <p:cNvSpPr/>
          <p:nvPr/>
        </p:nvSpPr>
        <p:spPr>
          <a:xfrm>
            <a:off x="9549360" y="5153441"/>
            <a:ext cx="2057859" cy="1375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4EEA681-D147-4D1E-B986-D07CE58DFBBD}"/>
              </a:ext>
            </a:extLst>
          </p:cNvPr>
          <p:cNvSpPr txBox="1"/>
          <p:nvPr/>
        </p:nvSpPr>
        <p:spPr>
          <a:xfrm>
            <a:off x="1809565" y="4824721"/>
            <a:ext cx="572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B.  Another half-life passes.  Turn over (to tails-up) ½ of the remaining Sr-90</a:t>
            </a:r>
            <a:r>
              <a:rPr lang="en-US" dirty="0"/>
              <a:t>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74E90CA-64CC-43CA-9876-C7650E6F8399}"/>
              </a:ext>
            </a:extLst>
          </p:cNvPr>
          <p:cNvSpPr/>
          <p:nvPr/>
        </p:nvSpPr>
        <p:spPr>
          <a:xfrm>
            <a:off x="9191374" y="1227222"/>
            <a:ext cx="371061" cy="14078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EFAB864-ADDB-4E0E-8968-BDFB77446A0B}"/>
              </a:ext>
            </a:extLst>
          </p:cNvPr>
          <p:cNvSpPr/>
          <p:nvPr/>
        </p:nvSpPr>
        <p:spPr>
          <a:xfrm>
            <a:off x="8518282" y="1230337"/>
            <a:ext cx="371061" cy="269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AA717A6-B36E-4EFD-B47E-3975E10B76A7}"/>
              </a:ext>
            </a:extLst>
          </p:cNvPr>
          <p:cNvSpPr/>
          <p:nvPr/>
        </p:nvSpPr>
        <p:spPr>
          <a:xfrm>
            <a:off x="9194143" y="2582063"/>
            <a:ext cx="371061" cy="1347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B557B0A-BF2B-4686-B34A-599C94C9E7AE}"/>
              </a:ext>
            </a:extLst>
          </p:cNvPr>
          <p:cNvSpPr/>
          <p:nvPr/>
        </p:nvSpPr>
        <p:spPr>
          <a:xfrm>
            <a:off x="9810267" y="3257292"/>
            <a:ext cx="371061" cy="673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90C3224-0FD1-4231-B531-C8A0F6E05E5E}"/>
              </a:ext>
            </a:extLst>
          </p:cNvPr>
          <p:cNvSpPr txBox="1"/>
          <p:nvPr/>
        </p:nvSpPr>
        <p:spPr>
          <a:xfrm>
            <a:off x="9805428" y="4208497"/>
            <a:ext cx="103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(half-life)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B58EE6A-62D1-4E55-B76C-4A8AB1D22729}"/>
              </a:ext>
            </a:extLst>
          </p:cNvPr>
          <p:cNvSpPr txBox="1"/>
          <p:nvPr/>
        </p:nvSpPr>
        <p:spPr>
          <a:xfrm>
            <a:off x="8820842" y="826478"/>
            <a:ext cx="27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 of Radioactive Decay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12BB084-DC39-4A7D-9083-6ABB9538E7E2}"/>
              </a:ext>
            </a:extLst>
          </p:cNvPr>
          <p:cNvSpPr txBox="1"/>
          <p:nvPr/>
        </p:nvSpPr>
        <p:spPr>
          <a:xfrm>
            <a:off x="8555388" y="3934822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0           1          2         3         4        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F8C3F0D-229B-4940-A0C4-DC45C3F31959}"/>
              </a:ext>
            </a:extLst>
          </p:cNvPr>
          <p:cNvCxnSpPr/>
          <p:nvPr/>
        </p:nvCxnSpPr>
        <p:spPr>
          <a:xfrm>
            <a:off x="8388906" y="0"/>
            <a:ext cx="0" cy="685800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>
            <a:extLst>
              <a:ext uri="{FF2B5EF4-FFF2-40B4-BE49-F238E27FC236}">
                <a16:creationId xmlns:a16="http://schemas.microsoft.com/office/drawing/2014/main" id="{E07BD927-0845-4098-B50F-7BD3D739A45E}"/>
              </a:ext>
            </a:extLst>
          </p:cNvPr>
          <p:cNvSpPr/>
          <p:nvPr/>
        </p:nvSpPr>
        <p:spPr>
          <a:xfrm>
            <a:off x="9809746" y="3161451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26BDD7B-0F1B-49A0-8832-27651B318B17}"/>
              </a:ext>
            </a:extLst>
          </p:cNvPr>
          <p:cNvSpPr/>
          <p:nvPr/>
        </p:nvSpPr>
        <p:spPr>
          <a:xfrm>
            <a:off x="9810679" y="3544565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365C2EC-A241-4DCF-A9E2-EC2AF1E3C73A}"/>
              </a:ext>
            </a:extLst>
          </p:cNvPr>
          <p:cNvSpPr/>
          <p:nvPr/>
        </p:nvSpPr>
        <p:spPr>
          <a:xfrm>
            <a:off x="9810267" y="1239861"/>
            <a:ext cx="371061" cy="201779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8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11" grpId="0" animBg="1"/>
      <p:bldP spid="112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2019 P Lincoln Shield Cent Penny ">
            <a:extLst>
              <a:ext uri="{FF2B5EF4-FFF2-40B4-BE49-F238E27FC236}">
                <a16:creationId xmlns:a16="http://schemas.microsoft.com/office/drawing/2014/main" id="{63B15C9E-7722-484E-8568-23E715CF11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3883" y="3551581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2019 P Lincoln Shield Cent Penny ">
            <a:extLst>
              <a:ext uri="{FF2B5EF4-FFF2-40B4-BE49-F238E27FC236}">
                <a16:creationId xmlns:a16="http://schemas.microsoft.com/office/drawing/2014/main" id="{352F1E99-D258-4035-B6C2-EA7637F650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3883" y="2601979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2019 P Lincoln Shield Cent Penny ">
            <a:extLst>
              <a:ext uri="{FF2B5EF4-FFF2-40B4-BE49-F238E27FC236}">
                <a16:creationId xmlns:a16="http://schemas.microsoft.com/office/drawing/2014/main" id="{D5088F36-C61F-4B51-B6F6-2D03B37C9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40508" y="165237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2019 P Lincoln Shield Cent Penny ">
            <a:extLst>
              <a:ext uri="{FF2B5EF4-FFF2-40B4-BE49-F238E27FC236}">
                <a16:creationId xmlns:a16="http://schemas.microsoft.com/office/drawing/2014/main" id="{82D25EF4-C820-413F-A6DE-5279D23269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0983" y="699050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D3DDD52-D841-4F0B-AD7D-2E49B0845BAD}"/>
              </a:ext>
            </a:extLst>
          </p:cNvPr>
          <p:cNvGrpSpPr/>
          <p:nvPr/>
        </p:nvGrpSpPr>
        <p:grpSpPr>
          <a:xfrm>
            <a:off x="5247769" y="738806"/>
            <a:ext cx="993912" cy="3889512"/>
            <a:chOff x="5599469" y="738806"/>
            <a:chExt cx="993912" cy="3889512"/>
          </a:xfrm>
        </p:grpSpPr>
        <p:pic>
          <p:nvPicPr>
            <p:cNvPr id="6" name="Picture 2" descr="2019 P Lincoln Shield Cent Penny ">
              <a:extLst>
                <a:ext uri="{FF2B5EF4-FFF2-40B4-BE49-F238E27FC236}">
                  <a16:creationId xmlns:a16="http://schemas.microsoft.com/office/drawing/2014/main" id="{FBFC6E5D-DF45-4100-B3AF-F1231F2056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73880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2019 P Lincoln Shield Cent Penny ">
              <a:extLst>
                <a:ext uri="{FF2B5EF4-FFF2-40B4-BE49-F238E27FC236}">
                  <a16:creationId xmlns:a16="http://schemas.microsoft.com/office/drawing/2014/main" id="{6E0C67B5-F7F9-4D3F-8F3A-7800503EC8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170538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2019 P Lincoln Shield Cent Penny ">
              <a:extLst>
                <a:ext uri="{FF2B5EF4-FFF2-40B4-BE49-F238E27FC236}">
                  <a16:creationId xmlns:a16="http://schemas.microsoft.com/office/drawing/2014/main" id="{08B91560-E6C3-4179-91E9-A954FDFD19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268356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2019 P Lincoln Shield Cent Penny ">
              <a:extLst>
                <a:ext uri="{FF2B5EF4-FFF2-40B4-BE49-F238E27FC236}">
                  <a16:creationId xmlns:a16="http://schemas.microsoft.com/office/drawing/2014/main" id="{D08A8E02-8FC3-4DBB-BDF2-837908070C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363688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8" name="Picture 2" descr="2019 P Lincoln Shield Cent Penny ">
            <a:extLst>
              <a:ext uri="{FF2B5EF4-FFF2-40B4-BE49-F238E27FC236}">
                <a16:creationId xmlns:a16="http://schemas.microsoft.com/office/drawing/2014/main" id="{2A130F87-6201-4620-8B1C-A96744097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72555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2019 P Lincoln Shield Cent Penny ">
            <a:extLst>
              <a:ext uri="{FF2B5EF4-FFF2-40B4-BE49-F238E27FC236}">
                <a16:creationId xmlns:a16="http://schemas.microsoft.com/office/drawing/2014/main" id="{180B9035-6C78-4155-931D-493FF20AC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1692133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2019 P Lincoln Shield Cent Penny ">
            <a:extLst>
              <a:ext uri="{FF2B5EF4-FFF2-40B4-BE49-F238E27FC236}">
                <a16:creationId xmlns:a16="http://schemas.microsoft.com/office/drawing/2014/main" id="{68CDCCB4-514C-4B05-99CE-A2E8BFFC6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2670310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2019 P Lincoln Shield Cent Penny ">
            <a:extLst>
              <a:ext uri="{FF2B5EF4-FFF2-40B4-BE49-F238E27FC236}">
                <a16:creationId xmlns:a16="http://schemas.microsoft.com/office/drawing/2014/main" id="{A2FB0858-9B23-4EB1-95C9-55D58EDB33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3623637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4B9E668-A16E-452A-ABA9-01309A4E4855}"/>
              </a:ext>
            </a:extLst>
          </p:cNvPr>
          <p:cNvGrpSpPr/>
          <p:nvPr/>
        </p:nvGrpSpPr>
        <p:grpSpPr>
          <a:xfrm>
            <a:off x="6215178" y="745434"/>
            <a:ext cx="1981199" cy="3902764"/>
            <a:chOff x="6566878" y="745434"/>
            <a:chExt cx="1981199" cy="3902764"/>
          </a:xfrm>
        </p:grpSpPr>
        <p:pic>
          <p:nvPicPr>
            <p:cNvPr id="43" name="Picture 2" descr="2019 P Lincoln Shield Cent Penny ">
              <a:extLst>
                <a:ext uri="{FF2B5EF4-FFF2-40B4-BE49-F238E27FC236}">
                  <a16:creationId xmlns:a16="http://schemas.microsoft.com/office/drawing/2014/main" id="{EACCCF22-7142-4887-BA29-63745E3C42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2019 P Lincoln Shield Cent Penny ">
              <a:extLst>
                <a:ext uri="{FF2B5EF4-FFF2-40B4-BE49-F238E27FC236}">
                  <a16:creationId xmlns:a16="http://schemas.microsoft.com/office/drawing/2014/main" id="{447E4449-4963-4EB3-8B28-1EB254E10E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2019 P Lincoln Shield Cent Penny ">
              <a:extLst>
                <a:ext uri="{FF2B5EF4-FFF2-40B4-BE49-F238E27FC236}">
                  <a16:creationId xmlns:a16="http://schemas.microsoft.com/office/drawing/2014/main" id="{8BBA030B-4CDC-491F-86A7-1AFDF33E63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2019 P Lincoln Shield Cent Penny ">
              <a:extLst>
                <a:ext uri="{FF2B5EF4-FFF2-40B4-BE49-F238E27FC236}">
                  <a16:creationId xmlns:a16="http://schemas.microsoft.com/office/drawing/2014/main" id="{9E11E86F-3CEA-4B81-A558-E82584929F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2019 P Lincoln Shield Cent Penny ">
              <a:extLst>
                <a:ext uri="{FF2B5EF4-FFF2-40B4-BE49-F238E27FC236}">
                  <a16:creationId xmlns:a16="http://schemas.microsoft.com/office/drawing/2014/main" id="{100CD04B-8116-494B-89EB-B261838BE4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2019 P Lincoln Shield Cent Penny ">
              <a:extLst>
                <a:ext uri="{FF2B5EF4-FFF2-40B4-BE49-F238E27FC236}">
                  <a16:creationId xmlns:a16="http://schemas.microsoft.com/office/drawing/2014/main" id="{3C2808E1-BB53-45A6-9153-79E7608218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2019 P Lincoln Shield Cent Penny ">
              <a:extLst>
                <a:ext uri="{FF2B5EF4-FFF2-40B4-BE49-F238E27FC236}">
                  <a16:creationId xmlns:a16="http://schemas.microsoft.com/office/drawing/2014/main" id="{4A54CD26-17A1-4AE4-AC71-67B6D9D96B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2019 P Lincoln Shield Cent Penny ">
              <a:extLst>
                <a:ext uri="{FF2B5EF4-FFF2-40B4-BE49-F238E27FC236}">
                  <a16:creationId xmlns:a16="http://schemas.microsoft.com/office/drawing/2014/main" id="{71FA569A-692D-4274-B48E-096569F929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2A239B-D888-4438-B242-F4514347A043}"/>
              </a:ext>
            </a:extLst>
          </p:cNvPr>
          <p:cNvGrpSpPr/>
          <p:nvPr/>
        </p:nvGrpSpPr>
        <p:grpSpPr>
          <a:xfrm>
            <a:off x="2257638" y="699052"/>
            <a:ext cx="1981199" cy="3902764"/>
            <a:chOff x="6566878" y="745434"/>
            <a:chExt cx="1981199" cy="3902764"/>
          </a:xfrm>
        </p:grpSpPr>
        <p:pic>
          <p:nvPicPr>
            <p:cNvPr id="42" name="Picture 2" descr="2019 P Lincoln Shield Cent Penny ">
              <a:extLst>
                <a:ext uri="{FF2B5EF4-FFF2-40B4-BE49-F238E27FC236}">
                  <a16:creationId xmlns:a16="http://schemas.microsoft.com/office/drawing/2014/main" id="{87D42D11-0A72-4319-9E8E-2AF7F0D2D0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2019 P Lincoln Shield Cent Penny ">
              <a:extLst>
                <a:ext uri="{FF2B5EF4-FFF2-40B4-BE49-F238E27FC236}">
                  <a16:creationId xmlns:a16="http://schemas.microsoft.com/office/drawing/2014/main" id="{9C35A902-DFB9-4D67-B535-E4F1EEA72B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2019 P Lincoln Shield Cent Penny ">
              <a:extLst>
                <a:ext uri="{FF2B5EF4-FFF2-40B4-BE49-F238E27FC236}">
                  <a16:creationId xmlns:a16="http://schemas.microsoft.com/office/drawing/2014/main" id="{43A9B36E-4B38-44AB-A439-AE65761D4B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2019 P Lincoln Shield Cent Penny ">
              <a:extLst>
                <a:ext uri="{FF2B5EF4-FFF2-40B4-BE49-F238E27FC236}">
                  <a16:creationId xmlns:a16="http://schemas.microsoft.com/office/drawing/2014/main" id="{31CF8C96-FAF2-467B-BEAE-61F5C65468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2019 P Lincoln Shield Cent Penny ">
              <a:extLst>
                <a:ext uri="{FF2B5EF4-FFF2-40B4-BE49-F238E27FC236}">
                  <a16:creationId xmlns:a16="http://schemas.microsoft.com/office/drawing/2014/main" id="{EC5C32F3-9B9C-490E-9FA8-AC922659DC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2019 P Lincoln Shield Cent Penny ">
              <a:extLst>
                <a:ext uri="{FF2B5EF4-FFF2-40B4-BE49-F238E27FC236}">
                  <a16:creationId xmlns:a16="http://schemas.microsoft.com/office/drawing/2014/main" id="{31C9A5AC-4E2E-4C48-BD41-5B9CDBFF9F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2019 P Lincoln Shield Cent Penny ">
              <a:extLst>
                <a:ext uri="{FF2B5EF4-FFF2-40B4-BE49-F238E27FC236}">
                  <a16:creationId xmlns:a16="http://schemas.microsoft.com/office/drawing/2014/main" id="{5F589F97-027D-4657-A9C6-16FD369089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2019 P Lincoln Shield Cent Penny ">
              <a:extLst>
                <a:ext uri="{FF2B5EF4-FFF2-40B4-BE49-F238E27FC236}">
                  <a16:creationId xmlns:a16="http://schemas.microsoft.com/office/drawing/2014/main" id="{AB44F223-0EE0-44D6-91BA-DA45BB930E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ED98B76-A93E-4522-9CFD-BBB327305450}"/>
              </a:ext>
            </a:extLst>
          </p:cNvPr>
          <p:cNvGrpSpPr/>
          <p:nvPr/>
        </p:nvGrpSpPr>
        <p:grpSpPr>
          <a:xfrm>
            <a:off x="1257098" y="699050"/>
            <a:ext cx="993912" cy="3889512"/>
            <a:chOff x="5599469" y="738806"/>
            <a:chExt cx="993912" cy="3889512"/>
          </a:xfrm>
        </p:grpSpPr>
        <p:pic>
          <p:nvPicPr>
            <p:cNvPr id="63" name="Picture 2" descr="2019 P Lincoln Shield Cent Penny ">
              <a:extLst>
                <a:ext uri="{FF2B5EF4-FFF2-40B4-BE49-F238E27FC236}">
                  <a16:creationId xmlns:a16="http://schemas.microsoft.com/office/drawing/2014/main" id="{53C11FDB-654D-460F-97EC-1103287461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73880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2019 P Lincoln Shield Cent Penny ">
              <a:extLst>
                <a:ext uri="{FF2B5EF4-FFF2-40B4-BE49-F238E27FC236}">
                  <a16:creationId xmlns:a16="http://schemas.microsoft.com/office/drawing/2014/main" id="{F99512B4-6628-4EA4-BDF5-140EBFE322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170538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2019 P Lincoln Shield Cent Penny ">
              <a:extLst>
                <a:ext uri="{FF2B5EF4-FFF2-40B4-BE49-F238E27FC236}">
                  <a16:creationId xmlns:a16="http://schemas.microsoft.com/office/drawing/2014/main" id="{8210A9F8-F886-4E1C-B9F7-15FFCACF8DC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268356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2019 P Lincoln Shield Cent Penny ">
              <a:extLst>
                <a:ext uri="{FF2B5EF4-FFF2-40B4-BE49-F238E27FC236}">
                  <a16:creationId xmlns:a16="http://schemas.microsoft.com/office/drawing/2014/main" id="{4E4064F0-B5BB-4BAE-8CD8-76DBCE4EFC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363688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EAA216C1-02C7-44C6-A920-CC0CA40856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85" t="23165"/>
          <a:stretch/>
        </p:blipFill>
        <p:spPr>
          <a:xfrm>
            <a:off x="3631096" y="5206448"/>
            <a:ext cx="3564528" cy="1361245"/>
          </a:xfrm>
          <a:prstGeom prst="rect">
            <a:avLst/>
          </a:prstGeom>
        </p:spPr>
      </p:pic>
      <p:sp>
        <p:nvSpPr>
          <p:cNvPr id="98" name="Rectangle 97">
            <a:extLst>
              <a:ext uri="{FF2B5EF4-FFF2-40B4-BE49-F238E27FC236}">
                <a16:creationId xmlns:a16="http://schemas.microsoft.com/office/drawing/2014/main" id="{EFCC112C-445B-4219-9679-E37F10BBE6C9}"/>
              </a:ext>
            </a:extLst>
          </p:cNvPr>
          <p:cNvSpPr/>
          <p:nvPr/>
        </p:nvSpPr>
        <p:spPr>
          <a:xfrm>
            <a:off x="230983" y="699050"/>
            <a:ext cx="8021508" cy="38837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615868-0470-45A2-BB17-3974132967E7}"/>
              </a:ext>
            </a:extLst>
          </p:cNvPr>
          <p:cNvSpPr txBox="1"/>
          <p:nvPr/>
        </p:nvSpPr>
        <p:spPr>
          <a:xfrm>
            <a:off x="9069180" y="564919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3B849E8-3D44-4E0E-8CFE-0BFB6565E0AA}"/>
              </a:ext>
            </a:extLst>
          </p:cNvPr>
          <p:cNvGrpSpPr/>
          <p:nvPr/>
        </p:nvGrpSpPr>
        <p:grpSpPr>
          <a:xfrm>
            <a:off x="9699775" y="5206449"/>
            <a:ext cx="1920696" cy="1254813"/>
            <a:chOff x="9349735" y="285750"/>
            <a:chExt cx="1920696" cy="1254813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619655A-39CB-41AB-8B23-63F3480BABBB}"/>
                </a:ext>
              </a:extLst>
            </p:cNvPr>
            <p:cNvSpPr/>
            <p:nvPr/>
          </p:nvSpPr>
          <p:spPr>
            <a:xfrm>
              <a:off x="10071652" y="490670"/>
              <a:ext cx="371061" cy="161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Picture 2" descr="2019 P Lincoln Shield Cent Penny ">
              <a:extLst>
                <a:ext uri="{FF2B5EF4-FFF2-40B4-BE49-F238E27FC236}">
                  <a16:creationId xmlns:a16="http://schemas.microsoft.com/office/drawing/2014/main" id="{B525A656-CAF2-4768-ADB6-6D884FF48C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9349735" y="285750"/>
              <a:ext cx="570071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2019 P Lincoln Shield Cent Penny ">
              <a:extLst>
                <a:ext uri="{FF2B5EF4-FFF2-40B4-BE49-F238E27FC236}">
                  <a16:creationId xmlns:a16="http://schemas.microsoft.com/office/drawing/2014/main" id="{1FCBF021-EA44-48E7-8CC5-B8A30051CD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9368647" y="969063"/>
              <a:ext cx="572929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CC50CCB-A900-4EAC-87FD-D7897062E301}"/>
                </a:ext>
              </a:extLst>
            </p:cNvPr>
            <p:cNvSpPr/>
            <p:nvPr/>
          </p:nvSpPr>
          <p:spPr>
            <a:xfrm>
              <a:off x="10070836" y="1167637"/>
              <a:ext cx="371061" cy="16442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60935C0-90A9-4403-A4C7-411C671BA94F}"/>
                </a:ext>
              </a:extLst>
            </p:cNvPr>
            <p:cNvSpPr txBox="1"/>
            <p:nvPr/>
          </p:nvSpPr>
          <p:spPr>
            <a:xfrm>
              <a:off x="10595246" y="376098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Sr-90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3101C96-6150-4899-BB4B-65234DBCA199}"/>
                </a:ext>
              </a:extLst>
            </p:cNvPr>
            <p:cNvSpPr txBox="1"/>
            <p:nvPr/>
          </p:nvSpPr>
          <p:spPr>
            <a:xfrm>
              <a:off x="10575843" y="1063106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Y-90</a:t>
              </a: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1D465AD3-4F02-40A0-BB4F-3C11EFC17B74}"/>
              </a:ext>
            </a:extLst>
          </p:cNvPr>
          <p:cNvSpPr/>
          <p:nvPr/>
        </p:nvSpPr>
        <p:spPr>
          <a:xfrm>
            <a:off x="9549360" y="5153441"/>
            <a:ext cx="2057859" cy="1375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C8DF83A-8AF5-4AE2-A073-D3D9F40ABF62}"/>
              </a:ext>
            </a:extLst>
          </p:cNvPr>
          <p:cNvSpPr txBox="1"/>
          <p:nvPr/>
        </p:nvSpPr>
        <p:spPr>
          <a:xfrm>
            <a:off x="1809565" y="4824721"/>
            <a:ext cx="5248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C.  Another half-life passes.  Turn over the proper number of pennies</a:t>
            </a:r>
            <a:r>
              <a:rPr lang="en-US" dirty="0"/>
              <a:t>.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31E2E17-66B1-46D0-910E-2335389893CB}"/>
              </a:ext>
            </a:extLst>
          </p:cNvPr>
          <p:cNvSpPr/>
          <p:nvPr/>
        </p:nvSpPr>
        <p:spPr>
          <a:xfrm>
            <a:off x="9191374" y="1227222"/>
            <a:ext cx="371061" cy="14078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1A936D6-EC52-46F9-BC91-4771C1DF4194}"/>
              </a:ext>
            </a:extLst>
          </p:cNvPr>
          <p:cNvSpPr/>
          <p:nvPr/>
        </p:nvSpPr>
        <p:spPr>
          <a:xfrm>
            <a:off x="9810267" y="1239861"/>
            <a:ext cx="371061" cy="201779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41D4841-8997-4030-B34E-8C201A99702C}"/>
              </a:ext>
            </a:extLst>
          </p:cNvPr>
          <p:cNvSpPr/>
          <p:nvPr/>
        </p:nvSpPr>
        <p:spPr>
          <a:xfrm>
            <a:off x="8518282" y="1230337"/>
            <a:ext cx="371061" cy="269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97E554D-84C3-4DD8-ADCC-898B80220BF9}"/>
              </a:ext>
            </a:extLst>
          </p:cNvPr>
          <p:cNvSpPr/>
          <p:nvPr/>
        </p:nvSpPr>
        <p:spPr>
          <a:xfrm>
            <a:off x="9194143" y="2582063"/>
            <a:ext cx="371061" cy="1347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B07A3F8-F89B-4064-9253-5DC50B48B38F}"/>
              </a:ext>
            </a:extLst>
          </p:cNvPr>
          <p:cNvSpPr/>
          <p:nvPr/>
        </p:nvSpPr>
        <p:spPr>
          <a:xfrm>
            <a:off x="9810267" y="3257292"/>
            <a:ext cx="371061" cy="673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E04425B-B1F8-4EA1-9E10-A29CE85F0144}"/>
              </a:ext>
            </a:extLst>
          </p:cNvPr>
          <p:cNvSpPr/>
          <p:nvPr/>
        </p:nvSpPr>
        <p:spPr>
          <a:xfrm>
            <a:off x="10426391" y="3606003"/>
            <a:ext cx="371061" cy="323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598BFBB-096A-4222-B2AC-E970C75451E5}"/>
              </a:ext>
            </a:extLst>
          </p:cNvPr>
          <p:cNvSpPr txBox="1"/>
          <p:nvPr/>
        </p:nvSpPr>
        <p:spPr>
          <a:xfrm>
            <a:off x="9805428" y="4208497"/>
            <a:ext cx="103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(half-life)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9D6A7A6-6D31-42EB-ADA2-387ECAE3DDD6}"/>
              </a:ext>
            </a:extLst>
          </p:cNvPr>
          <p:cNvSpPr txBox="1"/>
          <p:nvPr/>
        </p:nvSpPr>
        <p:spPr>
          <a:xfrm>
            <a:off x="8820842" y="826478"/>
            <a:ext cx="27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 of Radioactive Decay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95E059D-C971-40DA-B49A-55A5F8A83E74}"/>
              </a:ext>
            </a:extLst>
          </p:cNvPr>
          <p:cNvSpPr txBox="1"/>
          <p:nvPr/>
        </p:nvSpPr>
        <p:spPr>
          <a:xfrm>
            <a:off x="8555388" y="3934822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0           1          2         3         4       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5CC2BFD6-4292-43F6-BC57-44070988982C}"/>
              </a:ext>
            </a:extLst>
          </p:cNvPr>
          <p:cNvCxnSpPr/>
          <p:nvPr/>
        </p:nvCxnSpPr>
        <p:spPr>
          <a:xfrm>
            <a:off x="8388906" y="0"/>
            <a:ext cx="0" cy="685800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9E7514BD-A1C2-4304-90F3-7319DC2D7E2F}"/>
              </a:ext>
            </a:extLst>
          </p:cNvPr>
          <p:cNvSpPr/>
          <p:nvPr/>
        </p:nvSpPr>
        <p:spPr>
          <a:xfrm>
            <a:off x="10420296" y="3544565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608BDBF-97C1-49D6-8CCD-B06332983C2B}"/>
              </a:ext>
            </a:extLst>
          </p:cNvPr>
          <p:cNvSpPr/>
          <p:nvPr/>
        </p:nvSpPr>
        <p:spPr>
          <a:xfrm>
            <a:off x="10426391" y="1228974"/>
            <a:ext cx="371061" cy="236805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2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16" grpId="0" animBg="1"/>
      <p:bldP spid="1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2019 P Lincoln Shield Cent Penny ">
            <a:extLst>
              <a:ext uri="{FF2B5EF4-FFF2-40B4-BE49-F238E27FC236}">
                <a16:creationId xmlns:a16="http://schemas.microsoft.com/office/drawing/2014/main" id="{D5088F36-C61F-4B51-B6F6-2D03B37C9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40508" y="1652377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2019 P Lincoln Shield Cent Penny ">
            <a:extLst>
              <a:ext uri="{FF2B5EF4-FFF2-40B4-BE49-F238E27FC236}">
                <a16:creationId xmlns:a16="http://schemas.microsoft.com/office/drawing/2014/main" id="{82D25EF4-C820-413F-A6DE-5279D23269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0983" y="699050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D3DDD52-D841-4F0B-AD7D-2E49B0845BAD}"/>
              </a:ext>
            </a:extLst>
          </p:cNvPr>
          <p:cNvGrpSpPr/>
          <p:nvPr/>
        </p:nvGrpSpPr>
        <p:grpSpPr>
          <a:xfrm>
            <a:off x="5247769" y="738806"/>
            <a:ext cx="993912" cy="3889512"/>
            <a:chOff x="5599469" y="738806"/>
            <a:chExt cx="993912" cy="3889512"/>
          </a:xfrm>
        </p:grpSpPr>
        <p:pic>
          <p:nvPicPr>
            <p:cNvPr id="6" name="Picture 2" descr="2019 P Lincoln Shield Cent Penny ">
              <a:extLst>
                <a:ext uri="{FF2B5EF4-FFF2-40B4-BE49-F238E27FC236}">
                  <a16:creationId xmlns:a16="http://schemas.microsoft.com/office/drawing/2014/main" id="{FBFC6E5D-DF45-4100-B3AF-F1231F2056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73880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2019 P Lincoln Shield Cent Penny ">
              <a:extLst>
                <a:ext uri="{FF2B5EF4-FFF2-40B4-BE49-F238E27FC236}">
                  <a16:creationId xmlns:a16="http://schemas.microsoft.com/office/drawing/2014/main" id="{6E0C67B5-F7F9-4D3F-8F3A-7800503EC8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170538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2019 P Lincoln Shield Cent Penny ">
              <a:extLst>
                <a:ext uri="{FF2B5EF4-FFF2-40B4-BE49-F238E27FC236}">
                  <a16:creationId xmlns:a16="http://schemas.microsoft.com/office/drawing/2014/main" id="{08B91560-E6C3-4179-91E9-A954FDFD19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268356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2019 P Lincoln Shield Cent Penny ">
              <a:extLst>
                <a:ext uri="{FF2B5EF4-FFF2-40B4-BE49-F238E27FC236}">
                  <a16:creationId xmlns:a16="http://schemas.microsoft.com/office/drawing/2014/main" id="{D08A8E02-8FC3-4DBB-BDF2-837908070C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363688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8" name="Picture 2" descr="2019 P Lincoln Shield Cent Penny ">
            <a:extLst>
              <a:ext uri="{FF2B5EF4-FFF2-40B4-BE49-F238E27FC236}">
                <a16:creationId xmlns:a16="http://schemas.microsoft.com/office/drawing/2014/main" id="{2A130F87-6201-4620-8B1C-A96744097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72555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2019 P Lincoln Shield Cent Penny ">
            <a:extLst>
              <a:ext uri="{FF2B5EF4-FFF2-40B4-BE49-F238E27FC236}">
                <a16:creationId xmlns:a16="http://schemas.microsoft.com/office/drawing/2014/main" id="{180B9035-6C78-4155-931D-493FF20AC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1692133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2019 P Lincoln Shield Cent Penny ">
            <a:extLst>
              <a:ext uri="{FF2B5EF4-FFF2-40B4-BE49-F238E27FC236}">
                <a16:creationId xmlns:a16="http://schemas.microsoft.com/office/drawing/2014/main" id="{68CDCCB4-514C-4B05-99CE-A2E8BFFC6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2670310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2019 P Lincoln Shield Cent Penny ">
            <a:extLst>
              <a:ext uri="{FF2B5EF4-FFF2-40B4-BE49-F238E27FC236}">
                <a16:creationId xmlns:a16="http://schemas.microsoft.com/office/drawing/2014/main" id="{A2FB0858-9B23-4EB1-95C9-55D58EDB33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3623637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4B9E668-A16E-452A-ABA9-01309A4E4855}"/>
              </a:ext>
            </a:extLst>
          </p:cNvPr>
          <p:cNvGrpSpPr/>
          <p:nvPr/>
        </p:nvGrpSpPr>
        <p:grpSpPr>
          <a:xfrm>
            <a:off x="6215178" y="745434"/>
            <a:ext cx="1981199" cy="3902764"/>
            <a:chOff x="6566878" y="745434"/>
            <a:chExt cx="1981199" cy="3902764"/>
          </a:xfrm>
        </p:grpSpPr>
        <p:pic>
          <p:nvPicPr>
            <p:cNvPr id="43" name="Picture 2" descr="2019 P Lincoln Shield Cent Penny ">
              <a:extLst>
                <a:ext uri="{FF2B5EF4-FFF2-40B4-BE49-F238E27FC236}">
                  <a16:creationId xmlns:a16="http://schemas.microsoft.com/office/drawing/2014/main" id="{EACCCF22-7142-4887-BA29-63745E3C42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2019 P Lincoln Shield Cent Penny ">
              <a:extLst>
                <a:ext uri="{FF2B5EF4-FFF2-40B4-BE49-F238E27FC236}">
                  <a16:creationId xmlns:a16="http://schemas.microsoft.com/office/drawing/2014/main" id="{447E4449-4963-4EB3-8B28-1EB254E10E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2019 P Lincoln Shield Cent Penny ">
              <a:extLst>
                <a:ext uri="{FF2B5EF4-FFF2-40B4-BE49-F238E27FC236}">
                  <a16:creationId xmlns:a16="http://schemas.microsoft.com/office/drawing/2014/main" id="{8BBA030B-4CDC-491F-86A7-1AFDF33E63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2019 P Lincoln Shield Cent Penny ">
              <a:extLst>
                <a:ext uri="{FF2B5EF4-FFF2-40B4-BE49-F238E27FC236}">
                  <a16:creationId xmlns:a16="http://schemas.microsoft.com/office/drawing/2014/main" id="{9E11E86F-3CEA-4B81-A558-E82584929F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2019 P Lincoln Shield Cent Penny ">
              <a:extLst>
                <a:ext uri="{FF2B5EF4-FFF2-40B4-BE49-F238E27FC236}">
                  <a16:creationId xmlns:a16="http://schemas.microsoft.com/office/drawing/2014/main" id="{100CD04B-8116-494B-89EB-B261838BE4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2019 P Lincoln Shield Cent Penny ">
              <a:extLst>
                <a:ext uri="{FF2B5EF4-FFF2-40B4-BE49-F238E27FC236}">
                  <a16:creationId xmlns:a16="http://schemas.microsoft.com/office/drawing/2014/main" id="{3C2808E1-BB53-45A6-9153-79E7608218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2019 P Lincoln Shield Cent Penny ">
              <a:extLst>
                <a:ext uri="{FF2B5EF4-FFF2-40B4-BE49-F238E27FC236}">
                  <a16:creationId xmlns:a16="http://schemas.microsoft.com/office/drawing/2014/main" id="{4A54CD26-17A1-4AE4-AC71-67B6D9D96B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2019 P Lincoln Shield Cent Penny ">
              <a:extLst>
                <a:ext uri="{FF2B5EF4-FFF2-40B4-BE49-F238E27FC236}">
                  <a16:creationId xmlns:a16="http://schemas.microsoft.com/office/drawing/2014/main" id="{71FA569A-692D-4274-B48E-096569F929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2A239B-D888-4438-B242-F4514347A043}"/>
              </a:ext>
            </a:extLst>
          </p:cNvPr>
          <p:cNvGrpSpPr/>
          <p:nvPr/>
        </p:nvGrpSpPr>
        <p:grpSpPr>
          <a:xfrm>
            <a:off x="2257638" y="699052"/>
            <a:ext cx="1981199" cy="3902764"/>
            <a:chOff x="6566878" y="745434"/>
            <a:chExt cx="1981199" cy="3902764"/>
          </a:xfrm>
        </p:grpSpPr>
        <p:pic>
          <p:nvPicPr>
            <p:cNvPr id="42" name="Picture 2" descr="2019 P Lincoln Shield Cent Penny ">
              <a:extLst>
                <a:ext uri="{FF2B5EF4-FFF2-40B4-BE49-F238E27FC236}">
                  <a16:creationId xmlns:a16="http://schemas.microsoft.com/office/drawing/2014/main" id="{87D42D11-0A72-4319-9E8E-2AF7F0D2D0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2019 P Lincoln Shield Cent Penny ">
              <a:extLst>
                <a:ext uri="{FF2B5EF4-FFF2-40B4-BE49-F238E27FC236}">
                  <a16:creationId xmlns:a16="http://schemas.microsoft.com/office/drawing/2014/main" id="{9C35A902-DFB9-4D67-B535-E4F1EEA72B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2019 P Lincoln Shield Cent Penny ">
              <a:extLst>
                <a:ext uri="{FF2B5EF4-FFF2-40B4-BE49-F238E27FC236}">
                  <a16:creationId xmlns:a16="http://schemas.microsoft.com/office/drawing/2014/main" id="{43A9B36E-4B38-44AB-A439-AE65761D4B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2019 P Lincoln Shield Cent Penny ">
              <a:extLst>
                <a:ext uri="{FF2B5EF4-FFF2-40B4-BE49-F238E27FC236}">
                  <a16:creationId xmlns:a16="http://schemas.microsoft.com/office/drawing/2014/main" id="{31CF8C96-FAF2-467B-BEAE-61F5C65468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2019 P Lincoln Shield Cent Penny ">
              <a:extLst>
                <a:ext uri="{FF2B5EF4-FFF2-40B4-BE49-F238E27FC236}">
                  <a16:creationId xmlns:a16="http://schemas.microsoft.com/office/drawing/2014/main" id="{EC5C32F3-9B9C-490E-9FA8-AC922659DC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2019 P Lincoln Shield Cent Penny ">
              <a:extLst>
                <a:ext uri="{FF2B5EF4-FFF2-40B4-BE49-F238E27FC236}">
                  <a16:creationId xmlns:a16="http://schemas.microsoft.com/office/drawing/2014/main" id="{31C9A5AC-4E2E-4C48-BD41-5B9CDBFF9F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2019 P Lincoln Shield Cent Penny ">
              <a:extLst>
                <a:ext uri="{FF2B5EF4-FFF2-40B4-BE49-F238E27FC236}">
                  <a16:creationId xmlns:a16="http://schemas.microsoft.com/office/drawing/2014/main" id="{5F589F97-027D-4657-A9C6-16FD369089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2019 P Lincoln Shield Cent Penny ">
              <a:extLst>
                <a:ext uri="{FF2B5EF4-FFF2-40B4-BE49-F238E27FC236}">
                  <a16:creationId xmlns:a16="http://schemas.microsoft.com/office/drawing/2014/main" id="{AB44F223-0EE0-44D6-91BA-DA45BB930E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ED98B76-A93E-4522-9CFD-BBB327305450}"/>
              </a:ext>
            </a:extLst>
          </p:cNvPr>
          <p:cNvGrpSpPr/>
          <p:nvPr/>
        </p:nvGrpSpPr>
        <p:grpSpPr>
          <a:xfrm>
            <a:off x="1257098" y="699050"/>
            <a:ext cx="993912" cy="3889512"/>
            <a:chOff x="5599469" y="738806"/>
            <a:chExt cx="993912" cy="3889512"/>
          </a:xfrm>
        </p:grpSpPr>
        <p:pic>
          <p:nvPicPr>
            <p:cNvPr id="63" name="Picture 2" descr="2019 P Lincoln Shield Cent Penny ">
              <a:extLst>
                <a:ext uri="{FF2B5EF4-FFF2-40B4-BE49-F238E27FC236}">
                  <a16:creationId xmlns:a16="http://schemas.microsoft.com/office/drawing/2014/main" id="{53C11FDB-654D-460F-97EC-1103287461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73880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2019 P Lincoln Shield Cent Penny ">
              <a:extLst>
                <a:ext uri="{FF2B5EF4-FFF2-40B4-BE49-F238E27FC236}">
                  <a16:creationId xmlns:a16="http://schemas.microsoft.com/office/drawing/2014/main" id="{F99512B4-6628-4EA4-BDF5-140EBFE322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170538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2019 P Lincoln Shield Cent Penny ">
              <a:extLst>
                <a:ext uri="{FF2B5EF4-FFF2-40B4-BE49-F238E27FC236}">
                  <a16:creationId xmlns:a16="http://schemas.microsoft.com/office/drawing/2014/main" id="{8210A9F8-F886-4E1C-B9F7-15FFCACF8DC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268356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2019 P Lincoln Shield Cent Penny ">
              <a:extLst>
                <a:ext uri="{FF2B5EF4-FFF2-40B4-BE49-F238E27FC236}">
                  <a16:creationId xmlns:a16="http://schemas.microsoft.com/office/drawing/2014/main" id="{4E4064F0-B5BB-4BAE-8CD8-76DBCE4EFC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363688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E8B5274-9898-43B7-87FE-F1592C19E806}"/>
              </a:ext>
            </a:extLst>
          </p:cNvPr>
          <p:cNvGrpSpPr/>
          <p:nvPr/>
        </p:nvGrpSpPr>
        <p:grpSpPr>
          <a:xfrm>
            <a:off x="239267" y="2630554"/>
            <a:ext cx="993912" cy="1944756"/>
            <a:chOff x="10787270" y="3442252"/>
            <a:chExt cx="993912" cy="1944756"/>
          </a:xfrm>
        </p:grpSpPr>
        <p:pic>
          <p:nvPicPr>
            <p:cNvPr id="69" name="Picture 2" descr="2019 P Lincoln Shield Cent Penny ">
              <a:extLst>
                <a:ext uri="{FF2B5EF4-FFF2-40B4-BE49-F238E27FC236}">
                  <a16:creationId xmlns:a16="http://schemas.microsoft.com/office/drawing/2014/main" id="{7680E9C9-A6BF-4355-BDD3-26E78E6D009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10787270" y="344225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2019 P Lincoln Shield Cent Penny ">
              <a:extLst>
                <a:ext uri="{FF2B5EF4-FFF2-40B4-BE49-F238E27FC236}">
                  <a16:creationId xmlns:a16="http://schemas.microsoft.com/office/drawing/2014/main" id="{C147AAD4-D88C-4829-93D8-C610DD017E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10787270" y="439557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E472626-112B-4E9F-82E4-D69601C360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08" t="29253"/>
          <a:stretch/>
        </p:blipFill>
        <p:spPr>
          <a:xfrm>
            <a:off x="4121425" y="5411369"/>
            <a:ext cx="3702337" cy="1057969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665871D4-D970-4C42-AC07-49B3C28979B2}"/>
              </a:ext>
            </a:extLst>
          </p:cNvPr>
          <p:cNvSpPr/>
          <p:nvPr/>
        </p:nvSpPr>
        <p:spPr>
          <a:xfrm>
            <a:off x="230983" y="699050"/>
            <a:ext cx="8021508" cy="38837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971F0D3-2160-4C2A-9C28-582BCEBD1755}"/>
              </a:ext>
            </a:extLst>
          </p:cNvPr>
          <p:cNvSpPr txBox="1"/>
          <p:nvPr/>
        </p:nvSpPr>
        <p:spPr>
          <a:xfrm>
            <a:off x="9069180" y="564919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529298E-C16A-441E-AAE5-8FD594F5456D}"/>
              </a:ext>
            </a:extLst>
          </p:cNvPr>
          <p:cNvGrpSpPr/>
          <p:nvPr/>
        </p:nvGrpSpPr>
        <p:grpSpPr>
          <a:xfrm>
            <a:off x="9699775" y="5206449"/>
            <a:ext cx="1920696" cy="1254813"/>
            <a:chOff x="9349735" y="285750"/>
            <a:chExt cx="1920696" cy="1254813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BB5B08F-85D4-4701-AABF-243BF1B05680}"/>
                </a:ext>
              </a:extLst>
            </p:cNvPr>
            <p:cNvSpPr/>
            <p:nvPr/>
          </p:nvSpPr>
          <p:spPr>
            <a:xfrm>
              <a:off x="10071652" y="490670"/>
              <a:ext cx="371061" cy="161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Picture 2" descr="2019 P Lincoln Shield Cent Penny ">
              <a:extLst>
                <a:ext uri="{FF2B5EF4-FFF2-40B4-BE49-F238E27FC236}">
                  <a16:creationId xmlns:a16="http://schemas.microsoft.com/office/drawing/2014/main" id="{B5B26B55-3C50-469F-86F6-801A4AF136E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9349735" y="285750"/>
              <a:ext cx="570071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2019 P Lincoln Shield Cent Penny ">
              <a:extLst>
                <a:ext uri="{FF2B5EF4-FFF2-40B4-BE49-F238E27FC236}">
                  <a16:creationId xmlns:a16="http://schemas.microsoft.com/office/drawing/2014/main" id="{D27BAB16-285E-4A07-B182-F1415F5D7E8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9368647" y="969063"/>
              <a:ext cx="572929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3A734C4-2214-419F-B0D7-55221E3FDDAC}"/>
                </a:ext>
              </a:extLst>
            </p:cNvPr>
            <p:cNvSpPr/>
            <p:nvPr/>
          </p:nvSpPr>
          <p:spPr>
            <a:xfrm>
              <a:off x="10070836" y="1167637"/>
              <a:ext cx="371061" cy="16442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CCA3928-A877-4617-BB7D-B4AD7D61DCAC}"/>
                </a:ext>
              </a:extLst>
            </p:cNvPr>
            <p:cNvSpPr txBox="1"/>
            <p:nvPr/>
          </p:nvSpPr>
          <p:spPr>
            <a:xfrm>
              <a:off x="10595246" y="376098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Sr-90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8194846-6890-443E-8EFB-13A43E1FA704}"/>
                </a:ext>
              </a:extLst>
            </p:cNvPr>
            <p:cNvSpPr txBox="1"/>
            <p:nvPr/>
          </p:nvSpPr>
          <p:spPr>
            <a:xfrm>
              <a:off x="10575843" y="1063106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Y-90</a:t>
              </a:r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7FB62A38-DC60-4FA2-ACC9-224B178B3DBE}"/>
              </a:ext>
            </a:extLst>
          </p:cNvPr>
          <p:cNvSpPr/>
          <p:nvPr/>
        </p:nvSpPr>
        <p:spPr>
          <a:xfrm>
            <a:off x="9549360" y="5153441"/>
            <a:ext cx="2057859" cy="1375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2A603A4-B657-4BC7-B255-FC256437FBC4}"/>
              </a:ext>
            </a:extLst>
          </p:cNvPr>
          <p:cNvSpPr txBox="1"/>
          <p:nvPr/>
        </p:nvSpPr>
        <p:spPr>
          <a:xfrm>
            <a:off x="2133258" y="4848667"/>
            <a:ext cx="5248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D.  Another half-life passes.  Turn over the proper number of pennies</a:t>
            </a:r>
            <a:r>
              <a:rPr lang="en-US" dirty="0"/>
              <a:t>.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7E89D16-1368-4945-BFFF-346ABA30FA29}"/>
              </a:ext>
            </a:extLst>
          </p:cNvPr>
          <p:cNvSpPr/>
          <p:nvPr/>
        </p:nvSpPr>
        <p:spPr>
          <a:xfrm>
            <a:off x="9191374" y="1227222"/>
            <a:ext cx="371061" cy="14078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EAEE6FE-140B-4DAE-9BC0-33FC584946FF}"/>
              </a:ext>
            </a:extLst>
          </p:cNvPr>
          <p:cNvSpPr/>
          <p:nvPr/>
        </p:nvSpPr>
        <p:spPr>
          <a:xfrm>
            <a:off x="9810267" y="1239861"/>
            <a:ext cx="371061" cy="201779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1F89CA8-AB01-40F4-8F29-BA21CBDDDB70}"/>
              </a:ext>
            </a:extLst>
          </p:cNvPr>
          <p:cNvSpPr/>
          <p:nvPr/>
        </p:nvSpPr>
        <p:spPr>
          <a:xfrm>
            <a:off x="8518282" y="1230337"/>
            <a:ext cx="371061" cy="269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829A5A6-ECB1-4A85-A74D-A75EF36CD49A}"/>
              </a:ext>
            </a:extLst>
          </p:cNvPr>
          <p:cNvSpPr/>
          <p:nvPr/>
        </p:nvSpPr>
        <p:spPr>
          <a:xfrm>
            <a:off x="9194143" y="2582063"/>
            <a:ext cx="371061" cy="1347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6FA44A9-C841-44F8-B99D-2FEBDC70A403}"/>
              </a:ext>
            </a:extLst>
          </p:cNvPr>
          <p:cNvSpPr/>
          <p:nvPr/>
        </p:nvSpPr>
        <p:spPr>
          <a:xfrm>
            <a:off x="9810267" y="3257292"/>
            <a:ext cx="371061" cy="673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11E9BA-05FB-41BE-9FC7-D06D3377D7E6}"/>
              </a:ext>
            </a:extLst>
          </p:cNvPr>
          <p:cNvSpPr/>
          <p:nvPr/>
        </p:nvSpPr>
        <p:spPr>
          <a:xfrm>
            <a:off x="10426391" y="3606003"/>
            <a:ext cx="371061" cy="323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D7C9236-8B63-4B70-874C-47FE66D41D41}"/>
              </a:ext>
            </a:extLst>
          </p:cNvPr>
          <p:cNvSpPr/>
          <p:nvPr/>
        </p:nvSpPr>
        <p:spPr>
          <a:xfrm>
            <a:off x="11021923" y="3772693"/>
            <a:ext cx="371061" cy="16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424FE9A-80AF-4057-A7B9-8240098D6589}"/>
              </a:ext>
            </a:extLst>
          </p:cNvPr>
          <p:cNvSpPr/>
          <p:nvPr/>
        </p:nvSpPr>
        <p:spPr>
          <a:xfrm>
            <a:off x="10426391" y="1228974"/>
            <a:ext cx="371061" cy="236805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F20C8B2-4EAD-4ACB-912C-51C4461F79D2}"/>
              </a:ext>
            </a:extLst>
          </p:cNvPr>
          <p:cNvSpPr txBox="1"/>
          <p:nvPr/>
        </p:nvSpPr>
        <p:spPr>
          <a:xfrm>
            <a:off x="9805428" y="4208497"/>
            <a:ext cx="103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(half-life)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7E674E4-EDE6-46D4-8360-7B8AD6E3F8A6}"/>
              </a:ext>
            </a:extLst>
          </p:cNvPr>
          <p:cNvSpPr txBox="1"/>
          <p:nvPr/>
        </p:nvSpPr>
        <p:spPr>
          <a:xfrm>
            <a:off x="8820842" y="826478"/>
            <a:ext cx="27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 of Radioactive Decay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C24D492-1035-4A4F-9065-08201B90859F}"/>
              </a:ext>
            </a:extLst>
          </p:cNvPr>
          <p:cNvSpPr txBox="1"/>
          <p:nvPr/>
        </p:nvSpPr>
        <p:spPr>
          <a:xfrm>
            <a:off x="8555388" y="3934822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0           1          2         3         4        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BAD68BC8-EFBC-4F03-BDDB-EE54A9D1DC0F}"/>
              </a:ext>
            </a:extLst>
          </p:cNvPr>
          <p:cNvCxnSpPr/>
          <p:nvPr/>
        </p:nvCxnSpPr>
        <p:spPr>
          <a:xfrm>
            <a:off x="8388906" y="0"/>
            <a:ext cx="0" cy="685800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660CA002-5444-41FE-B42B-BB03890D07EC}"/>
              </a:ext>
            </a:extLst>
          </p:cNvPr>
          <p:cNvSpPr/>
          <p:nvPr/>
        </p:nvSpPr>
        <p:spPr>
          <a:xfrm>
            <a:off x="11025132" y="3544565"/>
            <a:ext cx="369332" cy="36933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86A4286-32B0-40E9-A6EF-45C3319D43AF}"/>
              </a:ext>
            </a:extLst>
          </p:cNvPr>
          <p:cNvSpPr/>
          <p:nvPr/>
        </p:nvSpPr>
        <p:spPr>
          <a:xfrm>
            <a:off x="11021923" y="1229235"/>
            <a:ext cx="371061" cy="25474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7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21" grpId="0" animBg="1"/>
      <p:bldP spid="1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45F051AE-F922-42A8-97C4-2D2BBA98FE11}"/>
              </a:ext>
            </a:extLst>
          </p:cNvPr>
          <p:cNvSpPr/>
          <p:nvPr/>
        </p:nvSpPr>
        <p:spPr>
          <a:xfrm>
            <a:off x="11598618" y="1229372"/>
            <a:ext cx="371061" cy="262448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3472686-21A8-4CE0-A56B-421B588ADFDC}"/>
              </a:ext>
            </a:extLst>
          </p:cNvPr>
          <p:cNvSpPr/>
          <p:nvPr/>
        </p:nvSpPr>
        <p:spPr>
          <a:xfrm>
            <a:off x="11021923" y="1229235"/>
            <a:ext cx="371061" cy="25474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101A9B4-250E-4CCE-94E7-08A6221A4DD6}"/>
              </a:ext>
            </a:extLst>
          </p:cNvPr>
          <p:cNvSpPr/>
          <p:nvPr/>
        </p:nvSpPr>
        <p:spPr>
          <a:xfrm>
            <a:off x="9191374" y="1227222"/>
            <a:ext cx="371061" cy="14078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A918CFD-48EC-4F07-A700-449607114CC3}"/>
              </a:ext>
            </a:extLst>
          </p:cNvPr>
          <p:cNvSpPr/>
          <p:nvPr/>
        </p:nvSpPr>
        <p:spPr>
          <a:xfrm>
            <a:off x="9810267" y="1239861"/>
            <a:ext cx="371061" cy="201779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3" name="Picture 2" descr="2019 P Lincoln Shield Cent Penny ">
            <a:extLst>
              <a:ext uri="{FF2B5EF4-FFF2-40B4-BE49-F238E27FC236}">
                <a16:creationId xmlns:a16="http://schemas.microsoft.com/office/drawing/2014/main" id="{82D25EF4-C820-413F-A6DE-5279D23269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5"/>
          <a:stretch/>
        </p:blipFill>
        <p:spPr bwMode="auto">
          <a:xfrm>
            <a:off x="230983" y="699050"/>
            <a:ext cx="988944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D3DDD52-D841-4F0B-AD7D-2E49B0845BAD}"/>
              </a:ext>
            </a:extLst>
          </p:cNvPr>
          <p:cNvGrpSpPr/>
          <p:nvPr/>
        </p:nvGrpSpPr>
        <p:grpSpPr>
          <a:xfrm>
            <a:off x="5247769" y="738806"/>
            <a:ext cx="993912" cy="3889512"/>
            <a:chOff x="5599469" y="738806"/>
            <a:chExt cx="993912" cy="3889512"/>
          </a:xfrm>
        </p:grpSpPr>
        <p:pic>
          <p:nvPicPr>
            <p:cNvPr id="6" name="Picture 2" descr="2019 P Lincoln Shield Cent Penny ">
              <a:extLst>
                <a:ext uri="{FF2B5EF4-FFF2-40B4-BE49-F238E27FC236}">
                  <a16:creationId xmlns:a16="http://schemas.microsoft.com/office/drawing/2014/main" id="{FBFC6E5D-DF45-4100-B3AF-F1231F2056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73880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2019 P Lincoln Shield Cent Penny ">
              <a:extLst>
                <a:ext uri="{FF2B5EF4-FFF2-40B4-BE49-F238E27FC236}">
                  <a16:creationId xmlns:a16="http://schemas.microsoft.com/office/drawing/2014/main" id="{6E0C67B5-F7F9-4D3F-8F3A-7800503EC8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170538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2019 P Lincoln Shield Cent Penny ">
              <a:extLst>
                <a:ext uri="{FF2B5EF4-FFF2-40B4-BE49-F238E27FC236}">
                  <a16:creationId xmlns:a16="http://schemas.microsoft.com/office/drawing/2014/main" id="{08B91560-E6C3-4179-91E9-A954FDFD19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268356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2019 P Lincoln Shield Cent Penny ">
              <a:extLst>
                <a:ext uri="{FF2B5EF4-FFF2-40B4-BE49-F238E27FC236}">
                  <a16:creationId xmlns:a16="http://schemas.microsoft.com/office/drawing/2014/main" id="{D08A8E02-8FC3-4DBB-BDF2-837908070C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363688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8" name="Picture 2" descr="2019 P Lincoln Shield Cent Penny ">
            <a:extLst>
              <a:ext uri="{FF2B5EF4-FFF2-40B4-BE49-F238E27FC236}">
                <a16:creationId xmlns:a16="http://schemas.microsoft.com/office/drawing/2014/main" id="{2A130F87-6201-4620-8B1C-A96744097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72555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2019 P Lincoln Shield Cent Penny ">
            <a:extLst>
              <a:ext uri="{FF2B5EF4-FFF2-40B4-BE49-F238E27FC236}">
                <a16:creationId xmlns:a16="http://schemas.microsoft.com/office/drawing/2014/main" id="{180B9035-6C78-4155-931D-493FF20AC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1692133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2019 P Lincoln Shield Cent Penny ">
            <a:extLst>
              <a:ext uri="{FF2B5EF4-FFF2-40B4-BE49-F238E27FC236}">
                <a16:creationId xmlns:a16="http://schemas.microsoft.com/office/drawing/2014/main" id="{68CDCCB4-514C-4B05-99CE-A2E8BFFC6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2670310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2019 P Lincoln Shield Cent Penny ">
            <a:extLst>
              <a:ext uri="{FF2B5EF4-FFF2-40B4-BE49-F238E27FC236}">
                <a16:creationId xmlns:a16="http://schemas.microsoft.com/office/drawing/2014/main" id="{A2FB0858-9B23-4EB1-95C9-55D58EDB33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3623637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4B9E668-A16E-452A-ABA9-01309A4E4855}"/>
              </a:ext>
            </a:extLst>
          </p:cNvPr>
          <p:cNvGrpSpPr/>
          <p:nvPr/>
        </p:nvGrpSpPr>
        <p:grpSpPr>
          <a:xfrm>
            <a:off x="6215178" y="745434"/>
            <a:ext cx="1981199" cy="3902764"/>
            <a:chOff x="6566878" y="745434"/>
            <a:chExt cx="1981199" cy="3902764"/>
          </a:xfrm>
        </p:grpSpPr>
        <p:pic>
          <p:nvPicPr>
            <p:cNvPr id="43" name="Picture 2" descr="2019 P Lincoln Shield Cent Penny ">
              <a:extLst>
                <a:ext uri="{FF2B5EF4-FFF2-40B4-BE49-F238E27FC236}">
                  <a16:creationId xmlns:a16="http://schemas.microsoft.com/office/drawing/2014/main" id="{EACCCF22-7142-4887-BA29-63745E3C42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2019 P Lincoln Shield Cent Penny ">
              <a:extLst>
                <a:ext uri="{FF2B5EF4-FFF2-40B4-BE49-F238E27FC236}">
                  <a16:creationId xmlns:a16="http://schemas.microsoft.com/office/drawing/2014/main" id="{447E4449-4963-4EB3-8B28-1EB254E10E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2019 P Lincoln Shield Cent Penny ">
              <a:extLst>
                <a:ext uri="{FF2B5EF4-FFF2-40B4-BE49-F238E27FC236}">
                  <a16:creationId xmlns:a16="http://schemas.microsoft.com/office/drawing/2014/main" id="{8BBA030B-4CDC-491F-86A7-1AFDF33E63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2019 P Lincoln Shield Cent Penny ">
              <a:extLst>
                <a:ext uri="{FF2B5EF4-FFF2-40B4-BE49-F238E27FC236}">
                  <a16:creationId xmlns:a16="http://schemas.microsoft.com/office/drawing/2014/main" id="{9E11E86F-3CEA-4B81-A558-E82584929F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2019 P Lincoln Shield Cent Penny ">
              <a:extLst>
                <a:ext uri="{FF2B5EF4-FFF2-40B4-BE49-F238E27FC236}">
                  <a16:creationId xmlns:a16="http://schemas.microsoft.com/office/drawing/2014/main" id="{100CD04B-8116-494B-89EB-B261838BE4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2019 P Lincoln Shield Cent Penny ">
              <a:extLst>
                <a:ext uri="{FF2B5EF4-FFF2-40B4-BE49-F238E27FC236}">
                  <a16:creationId xmlns:a16="http://schemas.microsoft.com/office/drawing/2014/main" id="{3C2808E1-BB53-45A6-9153-79E7608218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2019 P Lincoln Shield Cent Penny ">
              <a:extLst>
                <a:ext uri="{FF2B5EF4-FFF2-40B4-BE49-F238E27FC236}">
                  <a16:creationId xmlns:a16="http://schemas.microsoft.com/office/drawing/2014/main" id="{4A54CD26-17A1-4AE4-AC71-67B6D9D96B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2019 P Lincoln Shield Cent Penny ">
              <a:extLst>
                <a:ext uri="{FF2B5EF4-FFF2-40B4-BE49-F238E27FC236}">
                  <a16:creationId xmlns:a16="http://schemas.microsoft.com/office/drawing/2014/main" id="{71FA569A-692D-4274-B48E-096569F929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2A239B-D888-4438-B242-F4514347A043}"/>
              </a:ext>
            </a:extLst>
          </p:cNvPr>
          <p:cNvGrpSpPr/>
          <p:nvPr/>
        </p:nvGrpSpPr>
        <p:grpSpPr>
          <a:xfrm>
            <a:off x="2257638" y="699052"/>
            <a:ext cx="1981199" cy="3902764"/>
            <a:chOff x="6566878" y="745434"/>
            <a:chExt cx="1981199" cy="3902764"/>
          </a:xfrm>
        </p:grpSpPr>
        <p:pic>
          <p:nvPicPr>
            <p:cNvPr id="42" name="Picture 2" descr="2019 P Lincoln Shield Cent Penny ">
              <a:extLst>
                <a:ext uri="{FF2B5EF4-FFF2-40B4-BE49-F238E27FC236}">
                  <a16:creationId xmlns:a16="http://schemas.microsoft.com/office/drawing/2014/main" id="{87D42D11-0A72-4319-9E8E-2AF7F0D2D0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2019 P Lincoln Shield Cent Penny ">
              <a:extLst>
                <a:ext uri="{FF2B5EF4-FFF2-40B4-BE49-F238E27FC236}">
                  <a16:creationId xmlns:a16="http://schemas.microsoft.com/office/drawing/2014/main" id="{9C35A902-DFB9-4D67-B535-E4F1EEA72B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2019 P Lincoln Shield Cent Penny ">
              <a:extLst>
                <a:ext uri="{FF2B5EF4-FFF2-40B4-BE49-F238E27FC236}">
                  <a16:creationId xmlns:a16="http://schemas.microsoft.com/office/drawing/2014/main" id="{43A9B36E-4B38-44AB-A439-AE65761D4B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2019 P Lincoln Shield Cent Penny ">
              <a:extLst>
                <a:ext uri="{FF2B5EF4-FFF2-40B4-BE49-F238E27FC236}">
                  <a16:creationId xmlns:a16="http://schemas.microsoft.com/office/drawing/2014/main" id="{31CF8C96-FAF2-467B-BEAE-61F5C65468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2019 P Lincoln Shield Cent Penny ">
              <a:extLst>
                <a:ext uri="{FF2B5EF4-FFF2-40B4-BE49-F238E27FC236}">
                  <a16:creationId xmlns:a16="http://schemas.microsoft.com/office/drawing/2014/main" id="{EC5C32F3-9B9C-490E-9FA8-AC922659DC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2019 P Lincoln Shield Cent Penny ">
              <a:extLst>
                <a:ext uri="{FF2B5EF4-FFF2-40B4-BE49-F238E27FC236}">
                  <a16:creationId xmlns:a16="http://schemas.microsoft.com/office/drawing/2014/main" id="{31C9A5AC-4E2E-4C48-BD41-5B9CDBFF9F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2019 P Lincoln Shield Cent Penny ">
              <a:extLst>
                <a:ext uri="{FF2B5EF4-FFF2-40B4-BE49-F238E27FC236}">
                  <a16:creationId xmlns:a16="http://schemas.microsoft.com/office/drawing/2014/main" id="{5F589F97-027D-4657-A9C6-16FD369089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2019 P Lincoln Shield Cent Penny ">
              <a:extLst>
                <a:ext uri="{FF2B5EF4-FFF2-40B4-BE49-F238E27FC236}">
                  <a16:creationId xmlns:a16="http://schemas.microsoft.com/office/drawing/2014/main" id="{AB44F223-0EE0-44D6-91BA-DA45BB930E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ED98B76-A93E-4522-9CFD-BBB327305450}"/>
              </a:ext>
            </a:extLst>
          </p:cNvPr>
          <p:cNvGrpSpPr/>
          <p:nvPr/>
        </p:nvGrpSpPr>
        <p:grpSpPr>
          <a:xfrm>
            <a:off x="1257098" y="699050"/>
            <a:ext cx="993912" cy="3889512"/>
            <a:chOff x="5599469" y="738806"/>
            <a:chExt cx="993912" cy="3889512"/>
          </a:xfrm>
        </p:grpSpPr>
        <p:pic>
          <p:nvPicPr>
            <p:cNvPr id="63" name="Picture 2" descr="2019 P Lincoln Shield Cent Penny ">
              <a:extLst>
                <a:ext uri="{FF2B5EF4-FFF2-40B4-BE49-F238E27FC236}">
                  <a16:creationId xmlns:a16="http://schemas.microsoft.com/office/drawing/2014/main" id="{53C11FDB-654D-460F-97EC-1103287461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73880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2019 P Lincoln Shield Cent Penny ">
              <a:extLst>
                <a:ext uri="{FF2B5EF4-FFF2-40B4-BE49-F238E27FC236}">
                  <a16:creationId xmlns:a16="http://schemas.microsoft.com/office/drawing/2014/main" id="{F99512B4-6628-4EA4-BDF5-140EBFE322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170538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2019 P Lincoln Shield Cent Penny ">
              <a:extLst>
                <a:ext uri="{FF2B5EF4-FFF2-40B4-BE49-F238E27FC236}">
                  <a16:creationId xmlns:a16="http://schemas.microsoft.com/office/drawing/2014/main" id="{8210A9F8-F886-4E1C-B9F7-15FFCACF8DC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268356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2019 P Lincoln Shield Cent Penny ">
              <a:extLst>
                <a:ext uri="{FF2B5EF4-FFF2-40B4-BE49-F238E27FC236}">
                  <a16:creationId xmlns:a16="http://schemas.microsoft.com/office/drawing/2014/main" id="{4E4064F0-B5BB-4BAE-8CD8-76DBCE4EFC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363688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8" name="Picture 2" descr="2019 P Lincoln Shield Cent Penny ">
            <a:extLst>
              <a:ext uri="{FF2B5EF4-FFF2-40B4-BE49-F238E27FC236}">
                <a16:creationId xmlns:a16="http://schemas.microsoft.com/office/drawing/2014/main" id="{C8B619E0-01DC-40D8-A074-ACDDE0133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273126" y="165320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2E8B5274-9898-43B7-87FE-F1592C19E806}"/>
              </a:ext>
            </a:extLst>
          </p:cNvPr>
          <p:cNvGrpSpPr/>
          <p:nvPr/>
        </p:nvGrpSpPr>
        <p:grpSpPr>
          <a:xfrm>
            <a:off x="239267" y="2630554"/>
            <a:ext cx="993912" cy="1944756"/>
            <a:chOff x="10787270" y="3442252"/>
            <a:chExt cx="993912" cy="1944756"/>
          </a:xfrm>
        </p:grpSpPr>
        <p:pic>
          <p:nvPicPr>
            <p:cNvPr id="69" name="Picture 2" descr="2019 P Lincoln Shield Cent Penny ">
              <a:extLst>
                <a:ext uri="{FF2B5EF4-FFF2-40B4-BE49-F238E27FC236}">
                  <a16:creationId xmlns:a16="http://schemas.microsoft.com/office/drawing/2014/main" id="{7680E9C9-A6BF-4355-BDD3-26E78E6D009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10787270" y="344225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2019 P Lincoln Shield Cent Penny ">
              <a:extLst>
                <a:ext uri="{FF2B5EF4-FFF2-40B4-BE49-F238E27FC236}">
                  <a16:creationId xmlns:a16="http://schemas.microsoft.com/office/drawing/2014/main" id="{C147AAD4-D88C-4829-93D8-C610DD017E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10787270" y="439557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19B49DBE-DCE5-4470-A946-5ECF690811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483" t="31145"/>
          <a:stretch/>
        </p:blipFill>
        <p:spPr>
          <a:xfrm>
            <a:off x="4121426" y="5411369"/>
            <a:ext cx="3654712" cy="1036228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90E0C326-D700-47D3-9996-D6BD51717A9E}"/>
              </a:ext>
            </a:extLst>
          </p:cNvPr>
          <p:cNvSpPr/>
          <p:nvPr/>
        </p:nvSpPr>
        <p:spPr>
          <a:xfrm>
            <a:off x="230983" y="699050"/>
            <a:ext cx="8021508" cy="38837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C408C41-8B58-4526-9A11-2B1957215880}"/>
              </a:ext>
            </a:extLst>
          </p:cNvPr>
          <p:cNvSpPr/>
          <p:nvPr/>
        </p:nvSpPr>
        <p:spPr>
          <a:xfrm>
            <a:off x="8518282" y="1230337"/>
            <a:ext cx="371061" cy="269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FCFE3D8-8A3F-4D1E-9ED3-612428769877}"/>
              </a:ext>
            </a:extLst>
          </p:cNvPr>
          <p:cNvSpPr/>
          <p:nvPr/>
        </p:nvSpPr>
        <p:spPr>
          <a:xfrm>
            <a:off x="9194143" y="2582063"/>
            <a:ext cx="371061" cy="1347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13E3DB1-EDCE-4BFB-8FE5-0B4C99D3EC21}"/>
              </a:ext>
            </a:extLst>
          </p:cNvPr>
          <p:cNvSpPr/>
          <p:nvPr/>
        </p:nvSpPr>
        <p:spPr>
          <a:xfrm>
            <a:off x="9810267" y="3257292"/>
            <a:ext cx="371061" cy="673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5E8904F-71F7-47E3-A1D1-7A6E8C64E35D}"/>
              </a:ext>
            </a:extLst>
          </p:cNvPr>
          <p:cNvSpPr/>
          <p:nvPr/>
        </p:nvSpPr>
        <p:spPr>
          <a:xfrm>
            <a:off x="10426391" y="3606003"/>
            <a:ext cx="371061" cy="323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699CD65-A48D-40C8-BFD2-73A90D267E92}"/>
              </a:ext>
            </a:extLst>
          </p:cNvPr>
          <p:cNvSpPr/>
          <p:nvPr/>
        </p:nvSpPr>
        <p:spPr>
          <a:xfrm>
            <a:off x="11021923" y="3772693"/>
            <a:ext cx="371061" cy="16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1DAA31B-1F85-4009-B47B-2738FBA8FB29}"/>
              </a:ext>
            </a:extLst>
          </p:cNvPr>
          <p:cNvSpPr/>
          <p:nvPr/>
        </p:nvSpPr>
        <p:spPr>
          <a:xfrm>
            <a:off x="10426391" y="1228974"/>
            <a:ext cx="371061" cy="236805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610E5A8-F0C3-43DA-86DA-813D31BC16C4}"/>
              </a:ext>
            </a:extLst>
          </p:cNvPr>
          <p:cNvSpPr txBox="1"/>
          <p:nvPr/>
        </p:nvSpPr>
        <p:spPr>
          <a:xfrm>
            <a:off x="8555388" y="3934822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0           1          2         3         4        5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72C664A-BFAC-4088-B948-53B12BF532F5}"/>
              </a:ext>
            </a:extLst>
          </p:cNvPr>
          <p:cNvSpPr txBox="1"/>
          <p:nvPr/>
        </p:nvSpPr>
        <p:spPr>
          <a:xfrm>
            <a:off x="9805428" y="4208497"/>
            <a:ext cx="103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(half-life)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A11B6F2-C8BC-475A-9E63-B6096CA5FDDF}"/>
              </a:ext>
            </a:extLst>
          </p:cNvPr>
          <p:cNvSpPr txBox="1"/>
          <p:nvPr/>
        </p:nvSpPr>
        <p:spPr>
          <a:xfrm>
            <a:off x="8820842" y="826478"/>
            <a:ext cx="276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 of Radioactive Decay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946F9FE-DA72-4F26-86AE-DBC8CD05E3A5}"/>
              </a:ext>
            </a:extLst>
          </p:cNvPr>
          <p:cNvSpPr/>
          <p:nvPr/>
        </p:nvSpPr>
        <p:spPr>
          <a:xfrm flipV="1">
            <a:off x="11596356" y="3853663"/>
            <a:ext cx="371061" cy="8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EC6502B-7F8E-4901-81A5-3BB31EE552EA}"/>
              </a:ext>
            </a:extLst>
          </p:cNvPr>
          <p:cNvSpPr txBox="1"/>
          <p:nvPr/>
        </p:nvSpPr>
        <p:spPr>
          <a:xfrm>
            <a:off x="9069180" y="564919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3A96FE7-4996-454E-A53A-01E7DA8D622D}"/>
              </a:ext>
            </a:extLst>
          </p:cNvPr>
          <p:cNvGrpSpPr/>
          <p:nvPr/>
        </p:nvGrpSpPr>
        <p:grpSpPr>
          <a:xfrm>
            <a:off x="9699775" y="5206449"/>
            <a:ext cx="1920696" cy="1254813"/>
            <a:chOff x="9349735" y="285750"/>
            <a:chExt cx="1920696" cy="1254813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3C2D1F7-CB71-4269-8BFB-DC5E7EFD6BD9}"/>
                </a:ext>
              </a:extLst>
            </p:cNvPr>
            <p:cNvSpPr/>
            <p:nvPr/>
          </p:nvSpPr>
          <p:spPr>
            <a:xfrm>
              <a:off x="10071652" y="490670"/>
              <a:ext cx="371061" cy="161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8" name="Picture 2" descr="2019 P Lincoln Shield Cent Penny ">
              <a:extLst>
                <a:ext uri="{FF2B5EF4-FFF2-40B4-BE49-F238E27FC236}">
                  <a16:creationId xmlns:a16="http://schemas.microsoft.com/office/drawing/2014/main" id="{E9AFD857-68B8-476B-8B1D-DF9DAFA0AA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125"/>
            <a:stretch/>
          </p:blipFill>
          <p:spPr bwMode="auto">
            <a:xfrm>
              <a:off x="9349735" y="285750"/>
              <a:ext cx="570071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2" descr="2019 P Lincoln Shield Cent Penny ">
              <a:extLst>
                <a:ext uri="{FF2B5EF4-FFF2-40B4-BE49-F238E27FC236}">
                  <a16:creationId xmlns:a16="http://schemas.microsoft.com/office/drawing/2014/main" id="{EE72B7BD-F2EA-48A8-A21B-CC8C28A7FEE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9368647" y="969063"/>
              <a:ext cx="572929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AD7F9BF6-2448-45AF-8ED8-31E83C72832E}"/>
                </a:ext>
              </a:extLst>
            </p:cNvPr>
            <p:cNvSpPr/>
            <p:nvPr/>
          </p:nvSpPr>
          <p:spPr>
            <a:xfrm>
              <a:off x="10070836" y="1167637"/>
              <a:ext cx="371061" cy="16442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7D4937B-F496-41D8-88D7-6142EA634696}"/>
                </a:ext>
              </a:extLst>
            </p:cNvPr>
            <p:cNvSpPr txBox="1"/>
            <p:nvPr/>
          </p:nvSpPr>
          <p:spPr>
            <a:xfrm>
              <a:off x="10595246" y="376098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Sr-90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0D03918-FAD8-44F9-B83A-4CDBEDC2032D}"/>
                </a:ext>
              </a:extLst>
            </p:cNvPr>
            <p:cNvSpPr txBox="1"/>
            <p:nvPr/>
          </p:nvSpPr>
          <p:spPr>
            <a:xfrm>
              <a:off x="10575843" y="1063106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Y-90</a:t>
              </a:r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492F77B-5219-43C9-AEBA-654C8BF8D2FF}"/>
              </a:ext>
            </a:extLst>
          </p:cNvPr>
          <p:cNvSpPr/>
          <p:nvPr/>
        </p:nvSpPr>
        <p:spPr>
          <a:xfrm>
            <a:off x="9549360" y="5153441"/>
            <a:ext cx="2057859" cy="13755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91C1C5A-56A4-42AA-88AE-73C8E085F66E}"/>
              </a:ext>
            </a:extLst>
          </p:cNvPr>
          <p:cNvSpPr txBox="1"/>
          <p:nvPr/>
        </p:nvSpPr>
        <p:spPr>
          <a:xfrm>
            <a:off x="2133258" y="4848667"/>
            <a:ext cx="5248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E.  Another half-life passes.  Turn over the proper number of pennies</a:t>
            </a:r>
            <a:r>
              <a:rPr lang="en-US" dirty="0"/>
              <a:t>.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62EC169-3163-49E3-ADA7-41718B902CC7}"/>
              </a:ext>
            </a:extLst>
          </p:cNvPr>
          <p:cNvCxnSpPr/>
          <p:nvPr/>
        </p:nvCxnSpPr>
        <p:spPr>
          <a:xfrm>
            <a:off x="8388906" y="0"/>
            <a:ext cx="0" cy="685800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82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D3DDD52-D841-4F0B-AD7D-2E49B0845BAD}"/>
              </a:ext>
            </a:extLst>
          </p:cNvPr>
          <p:cNvGrpSpPr/>
          <p:nvPr/>
        </p:nvGrpSpPr>
        <p:grpSpPr>
          <a:xfrm>
            <a:off x="5247769" y="738806"/>
            <a:ext cx="993912" cy="3889512"/>
            <a:chOff x="5599469" y="738806"/>
            <a:chExt cx="993912" cy="3889512"/>
          </a:xfrm>
        </p:grpSpPr>
        <p:pic>
          <p:nvPicPr>
            <p:cNvPr id="6" name="Picture 2" descr="2019 P Lincoln Shield Cent Penny ">
              <a:extLst>
                <a:ext uri="{FF2B5EF4-FFF2-40B4-BE49-F238E27FC236}">
                  <a16:creationId xmlns:a16="http://schemas.microsoft.com/office/drawing/2014/main" id="{FBFC6E5D-DF45-4100-B3AF-F1231F2056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73880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2019 P Lincoln Shield Cent Penny ">
              <a:extLst>
                <a:ext uri="{FF2B5EF4-FFF2-40B4-BE49-F238E27FC236}">
                  <a16:creationId xmlns:a16="http://schemas.microsoft.com/office/drawing/2014/main" id="{6E0C67B5-F7F9-4D3F-8F3A-7800503EC8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170538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2019 P Lincoln Shield Cent Penny ">
              <a:extLst>
                <a:ext uri="{FF2B5EF4-FFF2-40B4-BE49-F238E27FC236}">
                  <a16:creationId xmlns:a16="http://schemas.microsoft.com/office/drawing/2014/main" id="{08B91560-E6C3-4179-91E9-A954FDFD19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268356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2019 P Lincoln Shield Cent Penny ">
              <a:extLst>
                <a:ext uri="{FF2B5EF4-FFF2-40B4-BE49-F238E27FC236}">
                  <a16:creationId xmlns:a16="http://schemas.microsoft.com/office/drawing/2014/main" id="{D08A8E02-8FC3-4DBB-BDF2-837908070C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363688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8" name="Picture 2" descr="2019 P Lincoln Shield Cent Penny ">
            <a:extLst>
              <a:ext uri="{FF2B5EF4-FFF2-40B4-BE49-F238E27FC236}">
                <a16:creationId xmlns:a16="http://schemas.microsoft.com/office/drawing/2014/main" id="{2A130F87-6201-4620-8B1C-A967440970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72555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2019 P Lincoln Shield Cent Penny ">
            <a:extLst>
              <a:ext uri="{FF2B5EF4-FFF2-40B4-BE49-F238E27FC236}">
                <a16:creationId xmlns:a16="http://schemas.microsoft.com/office/drawing/2014/main" id="{180B9035-6C78-4155-931D-493FF20AC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1692133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2019 P Lincoln Shield Cent Penny ">
            <a:extLst>
              <a:ext uri="{FF2B5EF4-FFF2-40B4-BE49-F238E27FC236}">
                <a16:creationId xmlns:a16="http://schemas.microsoft.com/office/drawing/2014/main" id="{68CDCCB4-514C-4B05-99CE-A2E8BFFC6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2670310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2019 P Lincoln Shield Cent Penny ">
            <a:extLst>
              <a:ext uri="{FF2B5EF4-FFF2-40B4-BE49-F238E27FC236}">
                <a16:creationId xmlns:a16="http://schemas.microsoft.com/office/drawing/2014/main" id="{A2FB0858-9B23-4EB1-95C9-55D58EDB33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4260482" y="3623637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4B9E668-A16E-452A-ABA9-01309A4E4855}"/>
              </a:ext>
            </a:extLst>
          </p:cNvPr>
          <p:cNvGrpSpPr/>
          <p:nvPr/>
        </p:nvGrpSpPr>
        <p:grpSpPr>
          <a:xfrm>
            <a:off x="6215178" y="745434"/>
            <a:ext cx="1981199" cy="3902764"/>
            <a:chOff x="6566878" y="745434"/>
            <a:chExt cx="1981199" cy="3902764"/>
          </a:xfrm>
        </p:grpSpPr>
        <p:pic>
          <p:nvPicPr>
            <p:cNvPr id="43" name="Picture 2" descr="2019 P Lincoln Shield Cent Penny ">
              <a:extLst>
                <a:ext uri="{FF2B5EF4-FFF2-40B4-BE49-F238E27FC236}">
                  <a16:creationId xmlns:a16="http://schemas.microsoft.com/office/drawing/2014/main" id="{EACCCF22-7142-4887-BA29-63745E3C42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2019 P Lincoln Shield Cent Penny ">
              <a:extLst>
                <a:ext uri="{FF2B5EF4-FFF2-40B4-BE49-F238E27FC236}">
                  <a16:creationId xmlns:a16="http://schemas.microsoft.com/office/drawing/2014/main" id="{447E4449-4963-4EB3-8B28-1EB254E10E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2019 P Lincoln Shield Cent Penny ">
              <a:extLst>
                <a:ext uri="{FF2B5EF4-FFF2-40B4-BE49-F238E27FC236}">
                  <a16:creationId xmlns:a16="http://schemas.microsoft.com/office/drawing/2014/main" id="{8BBA030B-4CDC-491F-86A7-1AFDF33E639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2019 P Lincoln Shield Cent Penny ">
              <a:extLst>
                <a:ext uri="{FF2B5EF4-FFF2-40B4-BE49-F238E27FC236}">
                  <a16:creationId xmlns:a16="http://schemas.microsoft.com/office/drawing/2014/main" id="{9E11E86F-3CEA-4B81-A558-E82584929F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2019 P Lincoln Shield Cent Penny ">
              <a:extLst>
                <a:ext uri="{FF2B5EF4-FFF2-40B4-BE49-F238E27FC236}">
                  <a16:creationId xmlns:a16="http://schemas.microsoft.com/office/drawing/2014/main" id="{100CD04B-8116-494B-89EB-B261838BE4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2019 P Lincoln Shield Cent Penny ">
              <a:extLst>
                <a:ext uri="{FF2B5EF4-FFF2-40B4-BE49-F238E27FC236}">
                  <a16:creationId xmlns:a16="http://schemas.microsoft.com/office/drawing/2014/main" id="{3C2808E1-BB53-45A6-9153-79E7608218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2019 P Lincoln Shield Cent Penny ">
              <a:extLst>
                <a:ext uri="{FF2B5EF4-FFF2-40B4-BE49-F238E27FC236}">
                  <a16:creationId xmlns:a16="http://schemas.microsoft.com/office/drawing/2014/main" id="{4A54CD26-17A1-4AE4-AC71-67B6D9D96B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2019 P Lincoln Shield Cent Penny ">
              <a:extLst>
                <a:ext uri="{FF2B5EF4-FFF2-40B4-BE49-F238E27FC236}">
                  <a16:creationId xmlns:a16="http://schemas.microsoft.com/office/drawing/2014/main" id="{71FA569A-692D-4274-B48E-096569F929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2A239B-D888-4438-B242-F4514347A043}"/>
              </a:ext>
            </a:extLst>
          </p:cNvPr>
          <p:cNvGrpSpPr/>
          <p:nvPr/>
        </p:nvGrpSpPr>
        <p:grpSpPr>
          <a:xfrm>
            <a:off x="2257638" y="699052"/>
            <a:ext cx="1981199" cy="3902764"/>
            <a:chOff x="6566878" y="745434"/>
            <a:chExt cx="1981199" cy="3902764"/>
          </a:xfrm>
        </p:grpSpPr>
        <p:pic>
          <p:nvPicPr>
            <p:cNvPr id="42" name="Picture 2" descr="2019 P Lincoln Shield Cent Penny ">
              <a:extLst>
                <a:ext uri="{FF2B5EF4-FFF2-40B4-BE49-F238E27FC236}">
                  <a16:creationId xmlns:a16="http://schemas.microsoft.com/office/drawing/2014/main" id="{87D42D11-0A72-4319-9E8E-2AF7F0D2D0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75868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2019 P Lincoln Shield Cent Penny ">
              <a:extLst>
                <a:ext uri="{FF2B5EF4-FFF2-40B4-BE49-F238E27FC236}">
                  <a16:creationId xmlns:a16="http://schemas.microsoft.com/office/drawing/2014/main" id="{9C35A902-DFB9-4D67-B535-E4F1EEA72B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172526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2019 P Lincoln Shield Cent Penny ">
              <a:extLst>
                <a:ext uri="{FF2B5EF4-FFF2-40B4-BE49-F238E27FC236}">
                  <a16:creationId xmlns:a16="http://schemas.microsoft.com/office/drawing/2014/main" id="{43A9B36E-4B38-44AB-A439-AE65761D4B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270344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2019 P Lincoln Shield Cent Penny ">
              <a:extLst>
                <a:ext uri="{FF2B5EF4-FFF2-40B4-BE49-F238E27FC236}">
                  <a16:creationId xmlns:a16="http://schemas.microsoft.com/office/drawing/2014/main" id="{31CF8C96-FAF2-467B-BEAE-61F5C654688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7554165" y="365676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2019 P Lincoln Shield Cent Penny ">
              <a:extLst>
                <a:ext uri="{FF2B5EF4-FFF2-40B4-BE49-F238E27FC236}">
                  <a16:creationId xmlns:a16="http://schemas.microsoft.com/office/drawing/2014/main" id="{EC5C32F3-9B9C-490E-9FA8-AC922659DC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745434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2019 P Lincoln Shield Cent Penny ">
              <a:extLst>
                <a:ext uri="{FF2B5EF4-FFF2-40B4-BE49-F238E27FC236}">
                  <a16:creationId xmlns:a16="http://schemas.microsoft.com/office/drawing/2014/main" id="{31C9A5AC-4E2E-4C48-BD41-5B9CDBFF9F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1712013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2019 P Lincoln Shield Cent Penny ">
              <a:extLst>
                <a:ext uri="{FF2B5EF4-FFF2-40B4-BE49-F238E27FC236}">
                  <a16:creationId xmlns:a16="http://schemas.microsoft.com/office/drawing/2014/main" id="{5F589F97-027D-4657-A9C6-16FD369089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2690190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2019 P Lincoln Shield Cent Penny ">
              <a:extLst>
                <a:ext uri="{FF2B5EF4-FFF2-40B4-BE49-F238E27FC236}">
                  <a16:creationId xmlns:a16="http://schemas.microsoft.com/office/drawing/2014/main" id="{AB44F223-0EE0-44D6-91BA-DA45BB930E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6566878" y="3643517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ED98B76-A93E-4522-9CFD-BBB327305450}"/>
              </a:ext>
            </a:extLst>
          </p:cNvPr>
          <p:cNvGrpSpPr/>
          <p:nvPr/>
        </p:nvGrpSpPr>
        <p:grpSpPr>
          <a:xfrm>
            <a:off x="1257098" y="699050"/>
            <a:ext cx="993912" cy="3889512"/>
            <a:chOff x="5599469" y="738806"/>
            <a:chExt cx="993912" cy="3889512"/>
          </a:xfrm>
        </p:grpSpPr>
        <p:pic>
          <p:nvPicPr>
            <p:cNvPr id="63" name="Picture 2" descr="2019 P Lincoln Shield Cent Penny ">
              <a:extLst>
                <a:ext uri="{FF2B5EF4-FFF2-40B4-BE49-F238E27FC236}">
                  <a16:creationId xmlns:a16="http://schemas.microsoft.com/office/drawing/2014/main" id="{53C11FDB-654D-460F-97EC-1103287461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738806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2019 P Lincoln Shield Cent Penny ">
              <a:extLst>
                <a:ext uri="{FF2B5EF4-FFF2-40B4-BE49-F238E27FC236}">
                  <a16:creationId xmlns:a16="http://schemas.microsoft.com/office/drawing/2014/main" id="{F99512B4-6628-4EA4-BDF5-140EBFE322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1705385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2019 P Lincoln Shield Cent Penny ">
              <a:extLst>
                <a:ext uri="{FF2B5EF4-FFF2-40B4-BE49-F238E27FC236}">
                  <a16:creationId xmlns:a16="http://schemas.microsoft.com/office/drawing/2014/main" id="{8210A9F8-F886-4E1C-B9F7-15FFCACF8DC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268356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2019 P Lincoln Shield Cent Penny ">
              <a:extLst>
                <a:ext uri="{FF2B5EF4-FFF2-40B4-BE49-F238E27FC236}">
                  <a16:creationId xmlns:a16="http://schemas.microsoft.com/office/drawing/2014/main" id="{4E4064F0-B5BB-4BAE-8CD8-76DBCE4EFC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5599469" y="363688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7" name="Picture 2" descr="2019 P Lincoln Shield Cent Penny ">
            <a:extLst>
              <a:ext uri="{FF2B5EF4-FFF2-40B4-BE49-F238E27FC236}">
                <a16:creationId xmlns:a16="http://schemas.microsoft.com/office/drawing/2014/main" id="{A823E15A-8973-4778-8B4D-D4EBE4924D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256558" y="701118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2019 P Lincoln Shield Cent Penny ">
            <a:extLst>
              <a:ext uri="{FF2B5EF4-FFF2-40B4-BE49-F238E27FC236}">
                <a16:creationId xmlns:a16="http://schemas.microsoft.com/office/drawing/2014/main" id="{C8B619E0-01DC-40D8-A074-ACDDE0133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5"/>
          <a:stretch/>
        </p:blipFill>
        <p:spPr bwMode="auto">
          <a:xfrm>
            <a:off x="273126" y="1653204"/>
            <a:ext cx="993912" cy="9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2E8B5274-9898-43B7-87FE-F1592C19E806}"/>
              </a:ext>
            </a:extLst>
          </p:cNvPr>
          <p:cNvGrpSpPr/>
          <p:nvPr/>
        </p:nvGrpSpPr>
        <p:grpSpPr>
          <a:xfrm>
            <a:off x="239267" y="2630554"/>
            <a:ext cx="993912" cy="1944756"/>
            <a:chOff x="10787270" y="3442252"/>
            <a:chExt cx="993912" cy="1944756"/>
          </a:xfrm>
        </p:grpSpPr>
        <p:pic>
          <p:nvPicPr>
            <p:cNvPr id="69" name="Picture 2" descr="2019 P Lincoln Shield Cent Penny ">
              <a:extLst>
                <a:ext uri="{FF2B5EF4-FFF2-40B4-BE49-F238E27FC236}">
                  <a16:creationId xmlns:a16="http://schemas.microsoft.com/office/drawing/2014/main" id="{7680E9C9-A6BF-4355-BDD3-26E78E6D009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10787270" y="3442252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2019 P Lincoln Shield Cent Penny ">
              <a:extLst>
                <a:ext uri="{FF2B5EF4-FFF2-40B4-BE49-F238E27FC236}">
                  <a16:creationId xmlns:a16="http://schemas.microsoft.com/office/drawing/2014/main" id="{C147AAD4-D88C-4829-93D8-C610DD017E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75"/>
            <a:stretch/>
          </p:blipFill>
          <p:spPr bwMode="auto">
            <a:xfrm>
              <a:off x="10787270" y="4395579"/>
              <a:ext cx="993912" cy="99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6561E073-B3D7-4003-96A1-9BF37699509D}"/>
              </a:ext>
            </a:extLst>
          </p:cNvPr>
          <p:cNvSpPr/>
          <p:nvPr/>
        </p:nvSpPr>
        <p:spPr>
          <a:xfrm>
            <a:off x="230983" y="699050"/>
            <a:ext cx="8021508" cy="38837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75C3-130A-49C9-9916-E907E73760A3}"/>
              </a:ext>
            </a:extLst>
          </p:cNvPr>
          <p:cNvSpPr txBox="1"/>
          <p:nvPr/>
        </p:nvSpPr>
        <p:spPr>
          <a:xfrm>
            <a:off x="707132" y="4905868"/>
            <a:ext cx="696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reality, 32 grams of Sr-90 is actually equal to 2.2 x 10</a:t>
            </a:r>
            <a:r>
              <a:rPr lang="en-US" baseline="30000" dirty="0"/>
              <a:t>23</a:t>
            </a:r>
            <a:r>
              <a:rPr lang="en-US" dirty="0"/>
              <a:t> atoms of Sr-90.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DB9F22-1A55-46A3-A25E-BBCF31F159D0}"/>
              </a:ext>
            </a:extLst>
          </p:cNvPr>
          <p:cNvSpPr txBox="1"/>
          <p:nvPr/>
        </p:nvSpPr>
        <p:spPr>
          <a:xfrm>
            <a:off x="601499" y="5313937"/>
            <a:ext cx="11288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It would take you many, many, many life times to turn over all those pennies.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A penny weighs 2.5 g.  That means you would have 5.5 x 10</a:t>
            </a:r>
            <a:r>
              <a:rPr lang="en-US" i="1" baseline="30000" dirty="0">
                <a:solidFill>
                  <a:srgbClr val="FF0000"/>
                </a:solidFill>
              </a:rPr>
              <a:t>36 </a:t>
            </a:r>
            <a:r>
              <a:rPr lang="en-US" i="1" dirty="0">
                <a:solidFill>
                  <a:srgbClr val="FF0000"/>
                </a:solidFill>
              </a:rPr>
              <a:t> g of pennies of Sr-90 if you had </a:t>
            </a:r>
            <a:r>
              <a:rPr lang="en-US" dirty="0"/>
              <a:t>2.2 x 10</a:t>
            </a:r>
            <a:r>
              <a:rPr lang="en-US" baseline="30000" dirty="0"/>
              <a:t>23</a:t>
            </a:r>
            <a:r>
              <a:rPr lang="en-US" dirty="0"/>
              <a:t> atoms of Sr-90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That mass is equal to &gt; 6 x 10</a:t>
            </a:r>
            <a:r>
              <a:rPr lang="en-US" i="1" baseline="30000" dirty="0">
                <a:solidFill>
                  <a:srgbClr val="FF0000"/>
                </a:solidFill>
              </a:rPr>
              <a:t>14</a:t>
            </a:r>
            <a:r>
              <a:rPr lang="en-US" i="1" dirty="0">
                <a:solidFill>
                  <a:srgbClr val="FF0000"/>
                </a:solidFill>
              </a:rPr>
              <a:t> kilotons [ or 605000000000000000 tons].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EE6B37-24E3-423F-B96E-F31D64297D4D}"/>
              </a:ext>
            </a:extLst>
          </p:cNvPr>
          <p:cNvSpPr txBox="1"/>
          <p:nvPr/>
        </p:nvSpPr>
        <p:spPr>
          <a:xfrm>
            <a:off x="3562047" y="5597287"/>
            <a:ext cx="6813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5,500,000,000,000,000,000,000,000,000,000,000,000 grams of pennies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C0769A-8819-4BF9-ABCB-2D158B662D76}"/>
              </a:ext>
            </a:extLst>
          </p:cNvPr>
          <p:cNvSpPr txBox="1"/>
          <p:nvPr/>
        </p:nvSpPr>
        <p:spPr>
          <a:xfrm>
            <a:off x="-854928" y="96019"/>
            <a:ext cx="10582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our simulation, 32 grams of Sr-90 is equal to 220,000,000,000,000,000,000,000 pennies</a:t>
            </a:r>
          </a:p>
          <a:p>
            <a:pPr algn="ctr"/>
            <a:r>
              <a:rPr lang="en-US" dirty="0"/>
              <a:t>                                                    (assuming each penny represents an atom of Sr-90)</a:t>
            </a:r>
          </a:p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402F34-AE13-460D-A6CB-D4FAC9A8397A}"/>
              </a:ext>
            </a:extLst>
          </p:cNvPr>
          <p:cNvSpPr txBox="1"/>
          <p:nvPr/>
        </p:nvSpPr>
        <p:spPr>
          <a:xfrm>
            <a:off x="8892209" y="1194764"/>
            <a:ext cx="296568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crazy calc’s:</a:t>
            </a:r>
          </a:p>
          <a:p>
            <a:endParaRPr lang="en-US" dirty="0"/>
          </a:p>
          <a:p>
            <a:r>
              <a:rPr lang="en-US" dirty="0"/>
              <a:t>The pennies would have</a:t>
            </a:r>
          </a:p>
          <a:p>
            <a:r>
              <a:rPr lang="en-US" dirty="0"/>
              <a:t> a volume of 3.74 x 10</a:t>
            </a:r>
            <a:r>
              <a:rPr lang="en-US" baseline="30000" dirty="0"/>
              <a:t>21</a:t>
            </a:r>
            <a:r>
              <a:rPr lang="en-US" dirty="0"/>
              <a:t> inch</a:t>
            </a:r>
            <a:r>
              <a:rPr lang="en-US" baseline="30000" dirty="0"/>
              <a:t>3</a:t>
            </a:r>
          </a:p>
          <a:p>
            <a:r>
              <a:rPr lang="en-US" dirty="0"/>
              <a:t>or 8 x 10</a:t>
            </a:r>
            <a:r>
              <a:rPr lang="en-US" baseline="30000" dirty="0"/>
              <a:t>16</a:t>
            </a:r>
            <a:r>
              <a:rPr lang="en-US" dirty="0"/>
              <a:t> yards</a:t>
            </a:r>
            <a:r>
              <a:rPr lang="en-US" baseline="30000" dirty="0"/>
              <a:t>3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It would take 2.67 x 10</a:t>
            </a:r>
            <a:r>
              <a:rPr lang="en-US" baseline="30000" dirty="0"/>
              <a:t>16</a:t>
            </a:r>
          </a:p>
          <a:p>
            <a:r>
              <a:rPr lang="en-US" dirty="0"/>
              <a:t>pickup trucks full of pennies </a:t>
            </a:r>
          </a:p>
          <a:p>
            <a:r>
              <a:rPr lang="en-US" dirty="0"/>
              <a:t>to hold this many pennies.</a:t>
            </a:r>
          </a:p>
          <a:p>
            <a:r>
              <a:rPr lang="en-US" dirty="0"/>
              <a:t>Assuming a pickup truck can </a:t>
            </a:r>
          </a:p>
          <a:p>
            <a:r>
              <a:rPr lang="en-US" dirty="0"/>
              <a:t>hold 3 cubic yards of pennies.</a:t>
            </a:r>
          </a:p>
        </p:txBody>
      </p:sp>
      <p:pic>
        <p:nvPicPr>
          <p:cNvPr id="1026" name="Picture 2" descr="Delivery, farm, loaded, pickup, truck, vehicle icon">
            <a:extLst>
              <a:ext uri="{FF2B5EF4-FFF2-40B4-BE49-F238E27FC236}">
                <a16:creationId xmlns:a16="http://schemas.microsoft.com/office/drawing/2014/main" id="{16A59B3A-FD32-40BA-9CB2-F085713AC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6139">
            <a:off x="9579241" y="4316206"/>
            <a:ext cx="1355661" cy="135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5A4D4CE-832D-405B-BF8A-C08BD64D60B0}"/>
              </a:ext>
            </a:extLst>
          </p:cNvPr>
          <p:cNvSpPr txBox="1"/>
          <p:nvPr/>
        </p:nvSpPr>
        <p:spPr>
          <a:xfrm>
            <a:off x="2083851" y="6488668"/>
            <a:ext cx="7321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560 years (20 half-life) you would still have 2.1 x 10</a:t>
            </a:r>
            <a:r>
              <a:rPr lang="en-US" baseline="30000" dirty="0"/>
              <a:t>17</a:t>
            </a:r>
            <a:r>
              <a:rPr lang="en-US" dirty="0"/>
              <a:t> pennies to turn over.</a:t>
            </a:r>
          </a:p>
        </p:txBody>
      </p:sp>
    </p:spTree>
    <p:extLst>
      <p:ext uri="{BB962C8B-B14F-4D97-AF65-F5344CB8AC3E}">
        <p14:creationId xmlns:p14="http://schemas.microsoft.com/office/powerpoint/2010/main" val="23926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2B344B-8B6B-4814-ADD2-805E71F1B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49" y="874644"/>
            <a:ext cx="10802302" cy="435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7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518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Christopherson, Jeff</dc:creator>
  <cp:lastModifiedBy>Christopherson, Jeff</cp:lastModifiedBy>
  <cp:revision>44</cp:revision>
  <dcterms:created xsi:type="dcterms:W3CDTF">2020-09-15T00:54:34Z</dcterms:created>
  <dcterms:modified xsi:type="dcterms:W3CDTF">2020-09-15T15:43:12Z</dcterms:modified>
</cp:coreProperties>
</file>