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3C44A-02B5-4B15-8A2A-251735890A17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4E63-EE11-49E9-A396-1F2339A29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375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ADAFE-9AB8-43EE-BD20-5A8184DF696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73576"/>
            <a:ext cx="5504204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BA64-4B87-46A3-BA11-86486AC0C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04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6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7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1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0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9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3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2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E7C04-8717-4CCB-A865-ABD4B566EBD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C8F7F-12F4-4495-B983-415741DC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0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2590800" cy="21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66"/>
          <a:stretch/>
        </p:blipFill>
        <p:spPr bwMode="auto">
          <a:xfrm>
            <a:off x="6324600" y="265569"/>
            <a:ext cx="1143000" cy="247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192161" y="2743200"/>
            <a:ext cx="45704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7.8 kg hawk is 5.6 m above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ground and is moving 6.3 m/s.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Relative to the ground, find the total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mechanical energy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(ME)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hawk.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840361" y="2743200"/>
            <a:ext cx="410080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2.12 kg mass hangs at rest from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vertical spring. The spring has 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spring constant of 480. N/m and 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stretched 43.3 cm. The mass is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1.15 m above the ground.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Relative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to the ground, find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mass/spring system.</a:t>
            </a:r>
          </a:p>
        </p:txBody>
      </p:sp>
    </p:spTree>
    <p:extLst>
      <p:ext uri="{BB962C8B-B14F-4D97-AF65-F5344CB8AC3E}">
        <p14:creationId xmlns:p14="http://schemas.microsoft.com/office/powerpoint/2010/main" val="12449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14"/>
          <a:stretch/>
        </p:blipFill>
        <p:spPr bwMode="auto">
          <a:xfrm>
            <a:off x="6324600" y="304801"/>
            <a:ext cx="1143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2514600" cy="174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192161" y="2743200"/>
            <a:ext cx="427232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the instant shown in the picture,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this 24.6 kg child on a swing moves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2.43 m/s and is 1.78 m above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ground. Relative to the ground,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find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child.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4831946" y="2706231"/>
            <a:ext cx="430778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the instant shown in the picture,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this 1.5 kg mass is moving upward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2.1 m/s and is 1.3 m above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ground. In addition, the spring has 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force constant of 760 N/m and 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stretched 18. cm. Relative to the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ground, find the ME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7732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897672" y="6267730"/>
            <a:ext cx="993090" cy="437869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6267731"/>
            <a:ext cx="993090" cy="437869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192161" y="2667000"/>
            <a:ext cx="45704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7.8 kg hawk is 5.6 m above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ground and is moving 6.3 m/s.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Relative to the ground, find the total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mechanical energy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(ME)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hawk.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2590800" cy="21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75"/>
          <a:stretch/>
        </p:blipFill>
        <p:spPr bwMode="auto">
          <a:xfrm>
            <a:off x="6400800" y="304800"/>
            <a:ext cx="1143000" cy="253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4840361" y="2667000"/>
            <a:ext cx="410080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2.12 kg mass hangs at rest from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 vertical spring. The spring has 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spring constant of 480. N/m and 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stretched 43.3 cm. The mass is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1.15 m above the ground.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Relative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to the ground, find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mass/spring system.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39404" y="6305490"/>
            <a:ext cx="1697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=    580 J</a:t>
            </a:r>
            <a:endParaRPr lang="en-US" sz="2000" baseline="30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073622" y="6305490"/>
            <a:ext cx="1768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=    68.9 J</a:t>
            </a:r>
            <a:endParaRPr lang="en-US" sz="2000" baseline="30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868299" y="6282743"/>
            <a:ext cx="785774" cy="437869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18791" y="6282742"/>
            <a:ext cx="993090" cy="437869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02"/>
          <a:stretch/>
        </p:blipFill>
        <p:spPr bwMode="auto">
          <a:xfrm>
            <a:off x="6400800" y="221673"/>
            <a:ext cx="1143000" cy="237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2514600" cy="174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192161" y="2667000"/>
            <a:ext cx="427232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the instant shown in the picture,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this 24.6 kg child on a swing moves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2.43 m/s and is 1.78 m above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ground. Relative to the ground,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find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of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the child.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831946" y="2706231"/>
            <a:ext cx="430778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the instant shown in the picture,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this 1.5 kg mass is moving upward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at 2.1 m/s and is 1.3 m above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ground. In addition, the spring has 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force constant of 760 N/m and 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stretched 18. cm. Relative to the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ground, find the ME of the system.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39404" y="6305490"/>
            <a:ext cx="1697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=    502 J</a:t>
            </a:r>
            <a:endParaRPr lang="en-US" sz="2000" baseline="30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073622" y="6305490"/>
            <a:ext cx="15552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ME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=    35 J</a:t>
            </a:r>
            <a:endParaRPr lang="en-US" sz="2000" baseline="30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372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McLean County Unit District No. 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Bergmann, John</dc:creator>
  <cp:lastModifiedBy>Bergmann, John</cp:lastModifiedBy>
  <cp:revision>10</cp:revision>
  <cp:lastPrinted>2015-12-30T15:08:15Z</cp:lastPrinted>
  <dcterms:created xsi:type="dcterms:W3CDTF">2013-11-08T13:34:26Z</dcterms:created>
  <dcterms:modified xsi:type="dcterms:W3CDTF">2020-05-20T13:33:00Z</dcterms:modified>
</cp:coreProperties>
</file>