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1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3C44A-02B5-4B15-8A2A-251735890A17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6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24E63-EE11-49E9-A396-1F2339A29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375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513" y="1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ADAFE-9AB8-43EE-BD20-5A8184DF696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05" y="4473576"/>
            <a:ext cx="5504204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513" y="8829676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ABA64-4B87-46A3-BA11-86486AC0C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79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04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7C04-8717-4CCB-A865-ABD4B566EB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8F7F-12F4-4495-B983-415741DC3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66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7C04-8717-4CCB-A865-ABD4B566EB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8F7F-12F4-4495-B983-415741DC3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7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7C04-8717-4CCB-A865-ABD4B566EB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8F7F-12F4-4495-B983-415741DC3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66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7C04-8717-4CCB-A865-ABD4B566EB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8F7F-12F4-4495-B983-415741DC3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7C04-8717-4CCB-A865-ABD4B566EB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8F7F-12F4-4495-B983-415741DC3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1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7C04-8717-4CCB-A865-ABD4B566EB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8F7F-12F4-4495-B983-415741DC3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202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7C04-8717-4CCB-A865-ABD4B566EB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8F7F-12F4-4495-B983-415741DC3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95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7C04-8717-4CCB-A865-ABD4B566EB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8F7F-12F4-4495-B983-415741DC3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35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7C04-8717-4CCB-A865-ABD4B566EB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8F7F-12F4-4495-B983-415741DC3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3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7C04-8717-4CCB-A865-ABD4B566EB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8F7F-12F4-4495-B983-415741DC3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6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7C04-8717-4CCB-A865-ABD4B566EB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8F7F-12F4-4495-B983-415741DC3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2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7C04-8717-4CCB-A865-ABD4B566EB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C8F7F-12F4-4495-B983-415741DC3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04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"/>
            <a:ext cx="2590800" cy="217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766"/>
          <a:stretch/>
        </p:blipFill>
        <p:spPr bwMode="auto">
          <a:xfrm>
            <a:off x="6324600" y="265569"/>
            <a:ext cx="1143000" cy="247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192161" y="2743200"/>
            <a:ext cx="457048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A 7.8 kg hawk is 5.6 m above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the ground and is moving 6.3 m/s.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Relative to the ground, find the total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mechanical energy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(ME) of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the hawk.</a:t>
            </a:r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4840361" y="2743200"/>
            <a:ext cx="4100803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A 2.12 kg mass hangs at rest from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a vertical spring. The spring has a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spring constant of 480. N/m and is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stretched 43.3 cm. The mass is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1.15 m above the ground.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Relative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to the ground, find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the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ME of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the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mass/spring system.</a:t>
            </a:r>
          </a:p>
        </p:txBody>
      </p:sp>
    </p:spTree>
    <p:extLst>
      <p:ext uri="{BB962C8B-B14F-4D97-AF65-F5344CB8AC3E}">
        <p14:creationId xmlns:p14="http://schemas.microsoft.com/office/powerpoint/2010/main" val="124496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14"/>
          <a:stretch/>
        </p:blipFill>
        <p:spPr bwMode="auto">
          <a:xfrm>
            <a:off x="6324600" y="304801"/>
            <a:ext cx="1143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09600"/>
            <a:ext cx="2514600" cy="1744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192161" y="2743200"/>
            <a:ext cx="427232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At the instant shown in the picture,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this 24.6 kg child on a swing moves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at 2.43 m/s and is 1.78 m above the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ground. Relative to the ground,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find</a:t>
            </a:r>
            <a:endParaRPr lang="en-US" sz="2000" dirty="0">
              <a:solidFill>
                <a:srgbClr val="000000"/>
              </a:solidFill>
              <a:latin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ME of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the child.</a:t>
            </a:r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4831946" y="2706231"/>
            <a:ext cx="430778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At the instant shown in the picture,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this 1.5 kg mass is moving upward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at 2.1 m/s and is 1.3 m above the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ground. In addition, the spring has 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force constant of 760 N/m and is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stretched 18. cm. Relative to the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ground, find the ME of the system.</a:t>
            </a:r>
          </a:p>
        </p:txBody>
      </p:sp>
    </p:spTree>
    <p:extLst>
      <p:ext uri="{BB962C8B-B14F-4D97-AF65-F5344CB8AC3E}">
        <p14:creationId xmlns:p14="http://schemas.microsoft.com/office/powerpoint/2010/main" val="77321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897672" y="6267730"/>
            <a:ext cx="993090" cy="437869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43000" y="6267731"/>
            <a:ext cx="993090" cy="437869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192161" y="2667000"/>
            <a:ext cx="457048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A 7.8 kg hawk is 5.6 m above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the ground and is moving 6.3 m/s.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Relative to the ground, find the total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mechanical energy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(ME) of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the hawk.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"/>
            <a:ext cx="2590800" cy="217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275"/>
          <a:stretch/>
        </p:blipFill>
        <p:spPr bwMode="auto">
          <a:xfrm>
            <a:off x="6400800" y="304800"/>
            <a:ext cx="1143000" cy="2533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4840361" y="2667000"/>
            <a:ext cx="4100803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A 2.12 kg mass hangs at rest from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a vertical spring. The spring has a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spring constant of 480. N/m and is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stretched 43.3 cm. The mass is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1.15 m above the ground.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Relative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to the ground, find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the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ME of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the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mass/spring system.</a:t>
            </a: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339404" y="6305490"/>
            <a:ext cx="16979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ME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=    580 J</a:t>
            </a:r>
            <a:endParaRPr lang="en-US" sz="2000" baseline="30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5073622" y="6305490"/>
            <a:ext cx="17684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ME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=    68.9 J</a:t>
            </a:r>
            <a:endParaRPr lang="en-US" sz="2000" baseline="300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51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868299" y="6282743"/>
            <a:ext cx="785774" cy="437869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18791" y="6282742"/>
            <a:ext cx="993090" cy="437869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402"/>
          <a:stretch/>
        </p:blipFill>
        <p:spPr bwMode="auto">
          <a:xfrm>
            <a:off x="6400800" y="221673"/>
            <a:ext cx="1143000" cy="2379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1000"/>
            <a:ext cx="2514600" cy="1744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192161" y="2667000"/>
            <a:ext cx="427232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At the instant shown in the picture,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this 24.6 kg child on a swing moves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at 2.43 m/s and is 1.78 m above the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ground. Relative to the ground,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find</a:t>
            </a:r>
            <a:endParaRPr lang="en-US" sz="2000" dirty="0">
              <a:solidFill>
                <a:srgbClr val="000000"/>
              </a:solidFill>
              <a:latin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ME of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the child.</a:t>
            </a:r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4831946" y="2706231"/>
            <a:ext cx="430778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At the instant shown in the picture,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this 1.5 kg mass is moving upward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at 2.1 m/s and is 1.3 m above the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ground. In addition, the spring has 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force constant of 760 N/m and is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stretched 18. cm. Relative to the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ground, find the ME of the system.</a:t>
            </a: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339404" y="6305490"/>
            <a:ext cx="16979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ME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=    502 J</a:t>
            </a:r>
            <a:endParaRPr lang="en-US" sz="2000" baseline="30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5073622" y="6305490"/>
            <a:ext cx="15552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ME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=    35 J</a:t>
            </a:r>
            <a:endParaRPr lang="en-US" sz="2000" baseline="300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91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372</Words>
  <Application>Microsoft Office PowerPoint</Application>
  <PresentationFormat>On-screen Show (4:3)</PresentationFormat>
  <Paragraphs>50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McLean County Unit District No. 5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Bergmann, John</dc:creator>
  <cp:lastModifiedBy>Bergmann, John</cp:lastModifiedBy>
  <cp:revision>10</cp:revision>
  <cp:lastPrinted>2015-12-30T15:08:15Z</cp:lastPrinted>
  <dcterms:created xsi:type="dcterms:W3CDTF">2013-11-08T13:34:26Z</dcterms:created>
  <dcterms:modified xsi:type="dcterms:W3CDTF">2020-05-20T13:33:00Z</dcterms:modified>
</cp:coreProperties>
</file>