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CA506-263D-497B-A81B-20F0689864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3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0F3E-0B58-41E2-A42D-A964DB092A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8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9D7CD-CCEE-4792-85D2-447CD0B3C0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7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4039-7602-48CF-8141-0C466B8F7E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7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AB35-D27D-494F-9828-CB683902F8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1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A4D0-BB76-429B-8F5D-593E06E3D6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0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F0AB-0FB6-4FBC-B30B-A08D90F653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4CC4B-1E31-4FE8-9CA7-22C3BA526D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01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E6ECC-B1EB-439F-B5DC-975464BE70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4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C042-E93A-45EC-95CA-DD64F8BD9A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832BF-56FA-4DED-AE21-24F75176B1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1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AF40F-2FDB-402F-A228-5A85934745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0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2A223-F357-46BE-9620-AEDDCBD9EB1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3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2604798" y="4556894"/>
            <a:ext cx="3772558" cy="929589"/>
            <a:chOff x="333250" y="1810015"/>
            <a:chExt cx="3772558" cy="929589"/>
          </a:xfrm>
        </p:grpSpPr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33250" y="2043494"/>
              <a:ext cx="105990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avg</a:t>
              </a:r>
              <a:r>
                <a:rPr lang="en-US" sz="2800" dirty="0">
                  <a:solidFill>
                    <a:srgbClr val="000000"/>
                  </a:solidFill>
                </a:rPr>
                <a:t> =</a:t>
              </a: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585003" y="2106897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1564717" y="1810015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2942262" y="2035647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3565717" y="2035647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22"/>
            <p:cNvSpPr>
              <a:spLocks noChangeArrowheads="1"/>
            </p:cNvSpPr>
            <p:nvPr/>
          </p:nvSpPr>
          <p:spPr bwMode="auto">
            <a:xfrm>
              <a:off x="2085703" y="2043493"/>
              <a:ext cx="20201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</a:rPr>
                <a:t>= ½ (</a:t>
              </a: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f</a:t>
              </a:r>
              <a:r>
                <a:rPr lang="en-US" sz="2800" dirty="0">
                  <a:solidFill>
                    <a:srgbClr val="000000"/>
                  </a:solidFill>
                </a:rPr>
                <a:t> + v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428662" y="1812622"/>
              <a:ext cx="6046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 err="1">
                  <a:solidFill>
                    <a:srgbClr val="000000"/>
                  </a:solidFill>
                </a:rPr>
                <a:t>d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>
              <a:off x="1422226" y="2302833"/>
              <a:ext cx="65314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Rectangle 77"/>
            <p:cNvSpPr/>
            <p:nvPr/>
          </p:nvSpPr>
          <p:spPr>
            <a:xfrm>
              <a:off x="1455404" y="2216384"/>
              <a:ext cx="5036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704591" y="4283894"/>
            <a:ext cx="3772558" cy="1155205"/>
            <a:chOff x="4100540" y="2547280"/>
            <a:chExt cx="3772558" cy="1155205"/>
          </a:xfrm>
        </p:grpSpPr>
        <p:sp>
          <p:nvSpPr>
            <p:cNvPr id="88" name="Rectangle 22"/>
            <p:cNvSpPr>
              <a:spLocks noChangeArrowheads="1"/>
            </p:cNvSpPr>
            <p:nvPr/>
          </p:nvSpPr>
          <p:spPr bwMode="auto">
            <a:xfrm>
              <a:off x="4100540" y="3006375"/>
              <a:ext cx="105990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avg</a:t>
              </a:r>
              <a:r>
                <a:rPr lang="en-US" sz="2800" dirty="0">
                  <a:solidFill>
                    <a:srgbClr val="000000"/>
                  </a:solidFill>
                </a:rPr>
                <a:t> =</a:t>
              </a: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rot="16200000">
              <a:off x="4334479" y="3028230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rot="16200000">
              <a:off x="5314193" y="2731348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rot="16200000">
              <a:off x="6691738" y="2956980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rot="16200000">
              <a:off x="7315193" y="2956980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22"/>
            <p:cNvSpPr>
              <a:spLocks noChangeArrowheads="1"/>
            </p:cNvSpPr>
            <p:nvPr/>
          </p:nvSpPr>
          <p:spPr bwMode="auto">
            <a:xfrm>
              <a:off x="5852993" y="3006374"/>
              <a:ext cx="20201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</a:rPr>
                <a:t>= ½ (</a:t>
              </a: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f</a:t>
              </a:r>
              <a:r>
                <a:rPr lang="en-US" sz="2800" dirty="0">
                  <a:solidFill>
                    <a:srgbClr val="000000"/>
                  </a:solidFill>
                </a:rPr>
                <a:t> + v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195952" y="2775503"/>
              <a:ext cx="6046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 err="1">
                  <a:solidFill>
                    <a:srgbClr val="000000"/>
                  </a:solidFill>
                </a:rPr>
                <a:t>d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 bwMode="auto">
            <a:xfrm>
              <a:off x="5189516" y="3265714"/>
              <a:ext cx="65314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Rectangle 95"/>
            <p:cNvSpPr/>
            <p:nvPr/>
          </p:nvSpPr>
          <p:spPr>
            <a:xfrm>
              <a:off x="5222694" y="3179265"/>
              <a:ext cx="5036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868951" y="1981925"/>
            <a:ext cx="2976600" cy="958500"/>
            <a:chOff x="7835980" y="4392263"/>
            <a:chExt cx="2976600" cy="958500"/>
          </a:xfrm>
        </p:grpSpPr>
        <p:cxnSp>
          <p:nvCxnSpPr>
            <p:cNvPr id="125" name="Straight Arrow Connector 124"/>
            <p:cNvCxnSpPr/>
            <p:nvPr/>
          </p:nvCxnSpPr>
          <p:spPr>
            <a:xfrm>
              <a:off x="7840352" y="4639661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22"/>
            <p:cNvSpPr>
              <a:spLocks noChangeArrowheads="1"/>
            </p:cNvSpPr>
            <p:nvPr/>
          </p:nvSpPr>
          <p:spPr bwMode="auto">
            <a:xfrm>
              <a:off x="7835980" y="4646702"/>
              <a:ext cx="720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</a:rPr>
                <a:t>a =</a:t>
              </a:r>
            </a:p>
          </p:txBody>
        </p:sp>
        <p:sp>
          <p:nvSpPr>
            <p:cNvPr id="109" name="Rectangle 22"/>
            <p:cNvSpPr>
              <a:spLocks noChangeArrowheads="1"/>
            </p:cNvSpPr>
            <p:nvPr/>
          </p:nvSpPr>
          <p:spPr bwMode="auto">
            <a:xfrm>
              <a:off x="9272088" y="4646701"/>
              <a:ext cx="3946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41793" y="4423781"/>
              <a:ext cx="5838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 bwMode="auto">
            <a:xfrm>
              <a:off x="8567161" y="4921943"/>
              <a:ext cx="65314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Rectangle 111"/>
            <p:cNvSpPr/>
            <p:nvPr/>
          </p:nvSpPr>
          <p:spPr>
            <a:xfrm>
              <a:off x="8568535" y="4827543"/>
              <a:ext cx="5036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22"/>
            <p:cNvSpPr>
              <a:spLocks noChangeArrowheads="1"/>
            </p:cNvSpPr>
            <p:nvPr/>
          </p:nvSpPr>
          <p:spPr bwMode="auto">
            <a:xfrm>
              <a:off x="9694036" y="4392263"/>
              <a:ext cx="106150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f</a:t>
              </a:r>
              <a:r>
                <a:rPr lang="en-US" sz="2800" dirty="0">
                  <a:solidFill>
                    <a:srgbClr val="000000"/>
                  </a:solidFill>
                </a:rPr>
                <a:t> – v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i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9664441" y="4921943"/>
              <a:ext cx="11481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Rectangle 114"/>
            <p:cNvSpPr/>
            <p:nvPr/>
          </p:nvSpPr>
          <p:spPr>
            <a:xfrm>
              <a:off x="9983867" y="4827543"/>
              <a:ext cx="5036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>
              <a:off x="8686514" y="4407649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9723744" y="4407649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10324245" y="4407649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7122597" y="1771695"/>
            <a:ext cx="2976600" cy="1168730"/>
            <a:chOff x="7835980" y="4182033"/>
            <a:chExt cx="2976600" cy="1168730"/>
          </a:xfrm>
        </p:grpSpPr>
        <p:cxnSp>
          <p:nvCxnSpPr>
            <p:cNvPr id="147" name="Straight Arrow Connector 146"/>
            <p:cNvCxnSpPr/>
            <p:nvPr/>
          </p:nvCxnSpPr>
          <p:spPr>
            <a:xfrm rot="16200000">
              <a:off x="7822538" y="4598113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22"/>
            <p:cNvSpPr>
              <a:spLocks noChangeArrowheads="1"/>
            </p:cNvSpPr>
            <p:nvPr/>
          </p:nvSpPr>
          <p:spPr bwMode="auto">
            <a:xfrm>
              <a:off x="7835980" y="4646702"/>
              <a:ext cx="720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</a:rPr>
                <a:t>a =</a:t>
              </a:r>
            </a:p>
          </p:txBody>
        </p:sp>
        <p:sp>
          <p:nvSpPr>
            <p:cNvPr id="130" name="Rectangle 22"/>
            <p:cNvSpPr>
              <a:spLocks noChangeArrowheads="1"/>
            </p:cNvSpPr>
            <p:nvPr/>
          </p:nvSpPr>
          <p:spPr bwMode="auto">
            <a:xfrm>
              <a:off x="9272088" y="4646701"/>
              <a:ext cx="3946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8541793" y="4423781"/>
              <a:ext cx="5838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>
              <a:off x="8567161" y="4921943"/>
              <a:ext cx="65314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3" name="Rectangle 132"/>
            <p:cNvSpPr/>
            <p:nvPr/>
          </p:nvSpPr>
          <p:spPr>
            <a:xfrm>
              <a:off x="8568535" y="4827543"/>
              <a:ext cx="5036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34" name="Rectangle 22"/>
            <p:cNvSpPr>
              <a:spLocks noChangeArrowheads="1"/>
            </p:cNvSpPr>
            <p:nvPr/>
          </p:nvSpPr>
          <p:spPr bwMode="auto">
            <a:xfrm>
              <a:off x="9694036" y="4392263"/>
              <a:ext cx="106150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f</a:t>
              </a:r>
              <a:r>
                <a:rPr lang="en-US" sz="2800" dirty="0">
                  <a:solidFill>
                    <a:srgbClr val="000000"/>
                  </a:solidFill>
                </a:rPr>
                <a:t> – v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i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135" name="Straight Connector 134"/>
            <p:cNvCxnSpPr/>
            <p:nvPr/>
          </p:nvCxnSpPr>
          <p:spPr bwMode="auto">
            <a:xfrm>
              <a:off x="9664441" y="4921943"/>
              <a:ext cx="11481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6" name="Rectangle 135"/>
            <p:cNvSpPr/>
            <p:nvPr/>
          </p:nvSpPr>
          <p:spPr>
            <a:xfrm>
              <a:off x="9983867" y="4827543"/>
              <a:ext cx="5036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 rot="16200000">
              <a:off x="8668700" y="4366101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rot="16200000">
              <a:off x="9705930" y="4366101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rot="16200000">
              <a:off x="10306431" y="4366101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2736520" y="6012896"/>
            <a:ext cx="3531736" cy="523220"/>
            <a:chOff x="358302" y="2424487"/>
            <a:chExt cx="3531736" cy="523220"/>
          </a:xfrm>
        </p:grpSpPr>
        <p:sp>
          <p:nvSpPr>
            <p:cNvPr id="149" name="Rectangle 22"/>
            <p:cNvSpPr>
              <a:spLocks noChangeArrowheads="1"/>
            </p:cNvSpPr>
            <p:nvPr/>
          </p:nvSpPr>
          <p:spPr bwMode="auto">
            <a:xfrm>
              <a:off x="358302" y="2424487"/>
              <a:ext cx="35317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 err="1">
                  <a:solidFill>
                    <a:srgbClr val="000000"/>
                  </a:solidFill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 = v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 + ½ a (</a:t>
              </a: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t)</a:t>
              </a:r>
              <a:r>
                <a:rPr lang="en-US" sz="2800" baseline="30000" dirty="0">
                  <a:solidFill>
                    <a:srgbClr val="000000"/>
                  </a:solidFill>
                </a:rPr>
                <a:t>2</a:t>
              </a:r>
            </a:p>
          </p:txBody>
        </p:sp>
        <p:cxnSp>
          <p:nvCxnSpPr>
            <p:cNvPr id="157" name="Straight Arrow Connector 156"/>
            <p:cNvCxnSpPr/>
            <p:nvPr/>
          </p:nvCxnSpPr>
          <p:spPr>
            <a:xfrm>
              <a:off x="516577" y="2428516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>
              <a:off x="1199413" y="2428516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2673407" y="2428516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792837" y="5791310"/>
            <a:ext cx="3531736" cy="744807"/>
            <a:chOff x="358302" y="2202900"/>
            <a:chExt cx="3531736" cy="744807"/>
          </a:xfrm>
        </p:grpSpPr>
        <p:sp>
          <p:nvSpPr>
            <p:cNvPr id="160" name="Rectangle 22"/>
            <p:cNvSpPr>
              <a:spLocks noChangeArrowheads="1"/>
            </p:cNvSpPr>
            <p:nvPr/>
          </p:nvSpPr>
          <p:spPr bwMode="auto">
            <a:xfrm>
              <a:off x="358302" y="2424487"/>
              <a:ext cx="35317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 err="1">
                  <a:solidFill>
                    <a:srgbClr val="000000"/>
                  </a:solidFill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 = v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 + ½ a (</a:t>
              </a:r>
              <a:r>
                <a:rPr lang="en-US" sz="28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>
                  <a:solidFill>
                    <a:srgbClr val="000000"/>
                  </a:solidFill>
                </a:rPr>
                <a:t>t)</a:t>
              </a:r>
              <a:r>
                <a:rPr lang="en-US" sz="2800" baseline="30000" dirty="0">
                  <a:solidFill>
                    <a:srgbClr val="000000"/>
                  </a:solidFill>
                </a:rPr>
                <a:t>2</a:t>
              </a:r>
            </a:p>
          </p:txBody>
        </p:sp>
        <p:cxnSp>
          <p:nvCxnSpPr>
            <p:cNvPr id="169" name="Straight Arrow Connector 168"/>
            <p:cNvCxnSpPr/>
            <p:nvPr/>
          </p:nvCxnSpPr>
          <p:spPr>
            <a:xfrm rot="16200000">
              <a:off x="498763" y="2386968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 rot="16200000">
              <a:off x="1181599" y="2386968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>
            <a:xfrm rot="16200000">
              <a:off x="2655593" y="2386968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2964168" y="3449421"/>
            <a:ext cx="2765501" cy="523220"/>
            <a:chOff x="358302" y="3422038"/>
            <a:chExt cx="2765501" cy="523220"/>
          </a:xfrm>
        </p:grpSpPr>
        <p:sp>
          <p:nvSpPr>
            <p:cNvPr id="171" name="Rectangle 22"/>
            <p:cNvSpPr>
              <a:spLocks noChangeArrowheads="1"/>
            </p:cNvSpPr>
            <p:nvPr/>
          </p:nvSpPr>
          <p:spPr bwMode="auto">
            <a:xfrm>
              <a:off x="358302" y="3422038"/>
              <a:ext cx="276550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f</a:t>
              </a:r>
              <a:r>
                <a:rPr lang="en-US" sz="2800" baseline="30000" dirty="0" err="1">
                  <a:solidFill>
                    <a:srgbClr val="000000"/>
                  </a:solidFill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</a:rPr>
                <a:t> = </a:t>
              </a: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i</a:t>
              </a:r>
              <a:r>
                <a:rPr lang="en-US" sz="2800" baseline="30000" dirty="0" err="1">
                  <a:solidFill>
                    <a:srgbClr val="000000"/>
                  </a:solidFill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</a:rPr>
                <a:t> + 2 a </a:t>
              </a:r>
              <a:r>
                <a:rPr lang="en-US" sz="2800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 err="1">
                  <a:solidFill>
                    <a:srgbClr val="000000"/>
                  </a:solidFill>
                </a:rPr>
                <a:t>d</a:t>
              </a:r>
              <a:endParaRPr lang="en-US" sz="2800" baseline="30000" dirty="0">
                <a:solidFill>
                  <a:srgbClr val="000000"/>
                </a:solidFill>
              </a:endParaRPr>
            </a:p>
          </p:txBody>
        </p:sp>
        <p:cxnSp>
          <p:nvCxnSpPr>
            <p:cNvPr id="182" name="Straight Arrow Connector 181"/>
            <p:cNvCxnSpPr/>
            <p:nvPr/>
          </p:nvCxnSpPr>
          <p:spPr>
            <a:xfrm>
              <a:off x="433452" y="3426067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>
              <a:off x="1199413" y="3426067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>
              <a:off x="2636336" y="3426067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2220699" y="3426067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>
            <a:off x="7074294" y="3227835"/>
            <a:ext cx="2765501" cy="744807"/>
            <a:chOff x="358302" y="3200451"/>
            <a:chExt cx="2765501" cy="744807"/>
          </a:xfrm>
        </p:grpSpPr>
        <p:sp>
          <p:nvSpPr>
            <p:cNvPr id="185" name="Rectangle 22"/>
            <p:cNvSpPr>
              <a:spLocks noChangeArrowheads="1"/>
            </p:cNvSpPr>
            <p:nvPr/>
          </p:nvSpPr>
          <p:spPr bwMode="auto">
            <a:xfrm>
              <a:off x="358302" y="3422038"/>
              <a:ext cx="276550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f</a:t>
              </a:r>
              <a:r>
                <a:rPr lang="en-US" sz="2800" baseline="30000" dirty="0" err="1">
                  <a:solidFill>
                    <a:srgbClr val="000000"/>
                  </a:solidFill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</a:rPr>
                <a:t> = </a:t>
              </a:r>
              <a:r>
                <a:rPr lang="en-US" sz="2800" dirty="0" err="1">
                  <a:solidFill>
                    <a:srgbClr val="000000"/>
                  </a:solidFill>
                </a:rPr>
                <a:t>v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i</a:t>
              </a:r>
              <a:r>
                <a:rPr lang="en-US" sz="2800" baseline="30000" dirty="0" err="1">
                  <a:solidFill>
                    <a:srgbClr val="000000"/>
                  </a:solidFill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</a:rPr>
                <a:t> + 2 a </a:t>
              </a:r>
              <a:r>
                <a:rPr lang="en-US" sz="2800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800" dirty="0" err="1">
                  <a:solidFill>
                    <a:srgbClr val="000000"/>
                  </a:solidFill>
                </a:rPr>
                <a:t>d</a:t>
              </a:r>
              <a:endParaRPr lang="en-US" sz="2800" baseline="30000" dirty="0">
                <a:solidFill>
                  <a:srgbClr val="000000"/>
                </a:solidFill>
              </a:endParaRPr>
            </a:p>
          </p:txBody>
        </p:sp>
        <p:cxnSp>
          <p:nvCxnSpPr>
            <p:cNvPr id="197" name="Straight Arrow Connector 196"/>
            <p:cNvCxnSpPr/>
            <p:nvPr/>
          </p:nvCxnSpPr>
          <p:spPr>
            <a:xfrm rot="16200000">
              <a:off x="415638" y="3384519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/>
            <p:nvPr/>
          </p:nvCxnSpPr>
          <p:spPr>
            <a:xfrm rot="16200000">
              <a:off x="1181599" y="3384519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rot="16200000">
              <a:off x="2618522" y="3384519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rot="16200000">
              <a:off x="2202885" y="3384519"/>
              <a:ext cx="3681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Rectangle 22"/>
          <p:cNvSpPr>
            <a:spLocks noChangeArrowheads="1"/>
          </p:cNvSpPr>
          <p:nvPr/>
        </p:nvSpPr>
        <p:spPr bwMode="auto">
          <a:xfrm>
            <a:off x="3407453" y="1048917"/>
            <a:ext cx="19415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000000"/>
                </a:solidFill>
              </a:rPr>
              <a:t>Horizontal</a:t>
            </a:r>
          </a:p>
        </p:txBody>
      </p:sp>
      <p:sp>
        <p:nvSpPr>
          <p:cNvPr id="199" name="Rectangle 22"/>
          <p:cNvSpPr>
            <a:spLocks noChangeArrowheads="1"/>
          </p:cNvSpPr>
          <p:nvPr/>
        </p:nvSpPr>
        <p:spPr bwMode="auto">
          <a:xfrm>
            <a:off x="7981146" y="1048917"/>
            <a:ext cx="14632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000000"/>
                </a:solidFill>
              </a:rPr>
              <a:t>Vertical</a:t>
            </a:r>
          </a:p>
        </p:txBody>
      </p:sp>
      <p:sp>
        <p:nvSpPr>
          <p:cNvPr id="200" name="Rectangle 22"/>
          <p:cNvSpPr>
            <a:spLocks noChangeArrowheads="1"/>
          </p:cNvSpPr>
          <p:nvPr/>
        </p:nvSpPr>
        <p:spPr bwMode="auto">
          <a:xfrm>
            <a:off x="3668508" y="279092"/>
            <a:ext cx="5578771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</a:rPr>
              <a:t>Projectile Motion Equations</a:t>
            </a:r>
          </a:p>
        </p:txBody>
      </p:sp>
      <p:sp>
        <p:nvSpPr>
          <p:cNvPr id="201" name="Rectangle 22"/>
          <p:cNvSpPr>
            <a:spLocks noChangeArrowheads="1"/>
          </p:cNvSpPr>
          <p:nvPr/>
        </p:nvSpPr>
        <p:spPr bwMode="auto">
          <a:xfrm>
            <a:off x="1905144" y="2174809"/>
            <a:ext cx="481222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02" name="Rectangle 22"/>
          <p:cNvSpPr>
            <a:spLocks noChangeArrowheads="1"/>
          </p:cNvSpPr>
          <p:nvPr/>
        </p:nvSpPr>
        <p:spPr bwMode="auto">
          <a:xfrm>
            <a:off x="1905144" y="3404223"/>
            <a:ext cx="481222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03" name="Rectangle 22"/>
          <p:cNvSpPr>
            <a:spLocks noChangeArrowheads="1"/>
          </p:cNvSpPr>
          <p:nvPr/>
        </p:nvSpPr>
        <p:spPr bwMode="auto">
          <a:xfrm>
            <a:off x="1905144" y="4709940"/>
            <a:ext cx="481222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04" name="Rectangle 22"/>
          <p:cNvSpPr>
            <a:spLocks noChangeArrowheads="1"/>
          </p:cNvSpPr>
          <p:nvPr/>
        </p:nvSpPr>
        <p:spPr bwMode="auto">
          <a:xfrm>
            <a:off x="1905144" y="5982119"/>
            <a:ext cx="481222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</a:rPr>
              <a:t>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964168" y="1997311"/>
            <a:ext cx="2972993" cy="94311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964168" y="1997310"/>
            <a:ext cx="2972993" cy="94311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964168" y="3273877"/>
            <a:ext cx="2972993" cy="94311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2964168" y="3273876"/>
            <a:ext cx="2972993" cy="94311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49734" y="5962251"/>
            <a:ext cx="1538220" cy="6251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549734" y="5961177"/>
            <a:ext cx="1538220" cy="6251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655269" y="4664784"/>
            <a:ext cx="3655020" cy="73115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655269" y="4691407"/>
            <a:ext cx="3655020" cy="73115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74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Symbol</vt:lpstr>
      <vt:lpstr>1_Default Design</vt:lpstr>
      <vt:lpstr>PowerPoint Presentation</vt:lpstr>
    </vt:vector>
  </TitlesOfParts>
  <Company>McLean County Unit 5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Bergmann, John</dc:creator>
  <cp:lastModifiedBy>Bergmann, John</cp:lastModifiedBy>
  <cp:revision>2</cp:revision>
  <dcterms:created xsi:type="dcterms:W3CDTF">2020-05-22T16:09:02Z</dcterms:created>
  <dcterms:modified xsi:type="dcterms:W3CDTF">2020-05-22T16:10:53Z</dcterms:modified>
</cp:coreProperties>
</file>