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81" r:id="rId2"/>
    <p:sldId id="295" r:id="rId3"/>
    <p:sldId id="296" r:id="rId4"/>
    <p:sldId id="297" r:id="rId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68A07-AFEA-4D4F-AFDB-83C5FB1BAFD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A0F35-6B7E-4266-B79C-03BB5C9DAF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0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FC00-D7F9-49D4-B1A3-BE4059C6D5DA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D0A8-7AFF-4E60-AE7F-ADD05918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FC00-D7F9-49D4-B1A3-BE4059C6D5DA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D0A8-7AFF-4E60-AE7F-ADD05918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FC00-D7F9-49D4-B1A3-BE4059C6D5DA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D0A8-7AFF-4E60-AE7F-ADD05918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FC00-D7F9-49D4-B1A3-BE4059C6D5DA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D0A8-7AFF-4E60-AE7F-ADD05918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FC00-D7F9-49D4-B1A3-BE4059C6D5DA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D0A8-7AFF-4E60-AE7F-ADD05918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FC00-D7F9-49D4-B1A3-BE4059C6D5DA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D0A8-7AFF-4E60-AE7F-ADD05918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FC00-D7F9-49D4-B1A3-BE4059C6D5DA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D0A8-7AFF-4E60-AE7F-ADD05918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FC00-D7F9-49D4-B1A3-BE4059C6D5DA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D0A8-7AFF-4E60-AE7F-ADD05918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FC00-D7F9-49D4-B1A3-BE4059C6D5DA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D0A8-7AFF-4E60-AE7F-ADD05918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FC00-D7F9-49D4-B1A3-BE4059C6D5DA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D0A8-7AFF-4E60-AE7F-ADD05918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FC00-D7F9-49D4-B1A3-BE4059C6D5DA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D0A8-7AFF-4E60-AE7F-ADD05918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3FC00-D7F9-49D4-B1A3-BE4059C6D5DA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DD0A8-7AFF-4E60-AE7F-ADD05918C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10800000">
            <a:off x="514350" y="3553052"/>
            <a:ext cx="84963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7523" y="437376"/>
            <a:ext cx="41408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Set 2: Mirrors: Ray Diagrams and Mirror Calculations</a:t>
            </a:r>
            <a:endParaRPr lang="en-US" sz="1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7523" y="790575"/>
            <a:ext cx="84273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u="sng" dirty="0" smtClean="0">
                <a:latin typeface="Arial" pitchFamily="34" charset="0"/>
                <a:cs typeface="Arial" pitchFamily="34" charset="0"/>
              </a:rPr>
              <a:t>Directions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:  For each problem, find the focal length; be sure to use (+) or (–), as appropriate. Then use a ruler and straight-edge to draw a ray</a:t>
            </a:r>
          </a:p>
          <a:p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diagram to find the location of each image. Use the ruler to 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measure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the image distance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1000" baseline="-25000" dirty="0" err="1" smtClean="0">
                <a:latin typeface="Arial" pitchFamily="34" charset="0"/>
                <a:cs typeface="Arial" pitchFamily="34" charset="0"/>
              </a:rPr>
              <a:t>ray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and image height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h’</a:t>
            </a:r>
            <a:r>
              <a:rPr lang="en-US" sz="1000" baseline="-25000" dirty="0" err="1" smtClean="0">
                <a:latin typeface="Arial" pitchFamily="34" charset="0"/>
                <a:cs typeface="Arial" pitchFamily="34" charset="0"/>
              </a:rPr>
              <a:t>ray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. Next, 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calculate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                 the image distance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1000" baseline="-25000" dirty="0" err="1" smtClean="0">
                <a:latin typeface="Arial" pitchFamily="34" charset="0"/>
                <a:cs typeface="Arial" pitchFamily="34" charset="0"/>
              </a:rPr>
              <a:t>eq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and image height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1000" baseline="-25000" dirty="0" err="1" smtClean="0">
                <a:latin typeface="Arial" pitchFamily="34" charset="0"/>
                <a:cs typeface="Arial" pitchFamily="34" charset="0"/>
              </a:rPr>
              <a:t>eq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using equations discussed in class. Also, calculate the magnification M using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1000" baseline="-25000" dirty="0" err="1" smtClean="0">
                <a:latin typeface="Arial" pitchFamily="34" charset="0"/>
                <a:cs typeface="Arial" pitchFamily="34" charset="0"/>
              </a:rPr>
              <a:t>eq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. Finally,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                 calculate the percent error of your ray diagram (rounded to the nearest 0.1%) using the equation: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657975" y="1400175"/>
            <a:ext cx="1867249" cy="533400"/>
            <a:chOff x="4038600" y="1447800"/>
            <a:chExt cx="1867249" cy="533400"/>
          </a:xfrm>
        </p:grpSpPr>
        <p:sp>
          <p:nvSpPr>
            <p:cNvPr id="13" name="TextBox 12"/>
            <p:cNvSpPr txBox="1"/>
            <p:nvPr/>
          </p:nvSpPr>
          <p:spPr>
            <a:xfrm>
              <a:off x="4038600" y="1600200"/>
              <a:ext cx="7505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%</a:t>
              </a:r>
              <a:r>
                <a:rPr lang="en-US" sz="1000" i="1" dirty="0" smtClean="0">
                  <a:latin typeface="Arial" pitchFamily="34" charset="0"/>
                  <a:cs typeface="Arial" pitchFamily="34" charset="0"/>
                </a:rPr>
                <a:t> error = </a:t>
              </a:r>
              <a:endParaRPr lang="en-US" sz="1000" i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10200" y="1600200"/>
              <a:ext cx="4956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1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100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24400" y="1447800"/>
              <a:ext cx="69442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err="1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000" i="1" baseline="-25000" dirty="0" err="1" smtClean="0">
                  <a:latin typeface="Arial" pitchFamily="34" charset="0"/>
                  <a:cs typeface="Arial" pitchFamily="34" charset="0"/>
                </a:rPr>
                <a:t>eq</a:t>
              </a:r>
              <a:r>
                <a:rPr lang="en-US" sz="1000" i="1" baseline="-25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000" i="1" dirty="0" smtClean="0"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sz="1000" i="1" dirty="0" err="1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000" i="1" baseline="-25000" dirty="0" err="1" smtClean="0">
                  <a:latin typeface="Arial" pitchFamily="34" charset="0"/>
                  <a:cs typeface="Arial" pitchFamily="34" charset="0"/>
                </a:rPr>
                <a:t>ray</a:t>
              </a:r>
              <a:endParaRPr lang="en-US" sz="1000" i="1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83980" y="1734979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err="1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000" i="1" baseline="-25000" dirty="0" err="1" smtClean="0">
                  <a:latin typeface="Arial" pitchFamily="34" charset="0"/>
                  <a:cs typeface="Arial" pitchFamily="34" charset="0"/>
                </a:rPr>
                <a:t>eq</a:t>
              </a:r>
              <a:endParaRPr lang="en-US" sz="1000" i="1" baseline="-25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4457700" y="1714500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5143500" y="1714500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800600" y="1752600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3991524" y="1924277"/>
            <a:ext cx="340519" cy="3247199"/>
            <a:chOff x="3914405" y="2133600"/>
            <a:chExt cx="681037" cy="3247199"/>
          </a:xfrm>
        </p:grpSpPr>
        <p:sp>
          <p:nvSpPr>
            <p:cNvPr id="25" name="Freeform 24"/>
            <p:cNvSpPr/>
            <p:nvPr/>
          </p:nvSpPr>
          <p:spPr>
            <a:xfrm>
              <a:off x="3914405" y="2133600"/>
              <a:ext cx="681037" cy="1619250"/>
            </a:xfrm>
            <a:custGeom>
              <a:avLst/>
              <a:gdLst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04825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918"/>
                <a:gd name="connsiteY0" fmla="*/ 0 h 1619250"/>
                <a:gd name="connsiteX1" fmla="*/ 104775 w 681918"/>
                <a:gd name="connsiteY1" fmla="*/ 109538 h 1619250"/>
                <a:gd name="connsiteX2" fmla="*/ 219075 w 681918"/>
                <a:gd name="connsiteY2" fmla="*/ 252413 h 1619250"/>
                <a:gd name="connsiteX3" fmla="*/ 347662 w 681918"/>
                <a:gd name="connsiteY3" fmla="*/ 442913 h 1619250"/>
                <a:gd name="connsiteX4" fmla="*/ 419100 w 681918"/>
                <a:gd name="connsiteY4" fmla="*/ 557213 h 1619250"/>
                <a:gd name="connsiteX5" fmla="*/ 457200 w 681918"/>
                <a:gd name="connsiteY5" fmla="*/ 638175 h 1619250"/>
                <a:gd name="connsiteX6" fmla="*/ 512753 w 681918"/>
                <a:gd name="connsiteY6" fmla="*/ 752475 h 1619250"/>
                <a:gd name="connsiteX7" fmla="*/ 542925 w 681918"/>
                <a:gd name="connsiteY7" fmla="*/ 833438 h 1619250"/>
                <a:gd name="connsiteX8" fmla="*/ 582071 w 681918"/>
                <a:gd name="connsiteY8" fmla="*/ 938213 h 1619250"/>
                <a:gd name="connsiteX9" fmla="*/ 600075 w 681918"/>
                <a:gd name="connsiteY9" fmla="*/ 1014413 h 1619250"/>
                <a:gd name="connsiteX10" fmla="*/ 614362 w 681918"/>
                <a:gd name="connsiteY10" fmla="*/ 1085850 h 1619250"/>
                <a:gd name="connsiteX11" fmla="*/ 633412 w 681918"/>
                <a:gd name="connsiteY11" fmla="*/ 1171575 h 1619250"/>
                <a:gd name="connsiteX12" fmla="*/ 647700 w 681918"/>
                <a:gd name="connsiteY12" fmla="*/ 1252538 h 1619250"/>
                <a:gd name="connsiteX13" fmla="*/ 657225 w 681918"/>
                <a:gd name="connsiteY13" fmla="*/ 1314450 h 1619250"/>
                <a:gd name="connsiteX14" fmla="*/ 666750 w 681918"/>
                <a:gd name="connsiteY14" fmla="*/ 1400175 h 1619250"/>
                <a:gd name="connsiteX15" fmla="*/ 670990 w 681918"/>
                <a:gd name="connsiteY15" fmla="*/ 1466850 h 1619250"/>
                <a:gd name="connsiteX16" fmla="*/ 681037 w 681918"/>
                <a:gd name="connsiteY16" fmla="*/ 1543050 h 1619250"/>
                <a:gd name="connsiteX17" fmla="*/ 676275 w 681918"/>
                <a:gd name="connsiteY17" fmla="*/ 1619250 h 1619250"/>
                <a:gd name="connsiteX18" fmla="*/ 676275 w 681918"/>
                <a:gd name="connsiteY18" fmla="*/ 1619250 h 1619250"/>
                <a:gd name="connsiteX19" fmla="*/ 681037 w 681918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0990 w 681037"/>
                <a:gd name="connsiteY15" fmla="*/ 1466850 h 1619250"/>
                <a:gd name="connsiteX16" fmla="*/ 673109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81037" h="1619250">
                  <a:moveTo>
                    <a:pt x="0" y="0"/>
                  </a:moveTo>
                  <a:cubicBezTo>
                    <a:pt x="34131" y="33734"/>
                    <a:pt x="68263" y="67469"/>
                    <a:pt x="104775" y="109538"/>
                  </a:cubicBezTo>
                  <a:cubicBezTo>
                    <a:pt x="141287" y="151607"/>
                    <a:pt x="178594" y="196851"/>
                    <a:pt x="219075" y="252413"/>
                  </a:cubicBezTo>
                  <a:cubicBezTo>
                    <a:pt x="259556" y="307975"/>
                    <a:pt x="314325" y="392113"/>
                    <a:pt x="347662" y="442913"/>
                  </a:cubicBezTo>
                  <a:cubicBezTo>
                    <a:pt x="380999" y="493713"/>
                    <a:pt x="400844" y="524669"/>
                    <a:pt x="419100" y="557213"/>
                  </a:cubicBezTo>
                  <a:cubicBezTo>
                    <a:pt x="437356" y="589757"/>
                    <a:pt x="441591" y="605631"/>
                    <a:pt x="457200" y="638175"/>
                  </a:cubicBezTo>
                  <a:cubicBezTo>
                    <a:pt x="472809" y="670719"/>
                    <a:pt x="498466" y="719931"/>
                    <a:pt x="512753" y="752475"/>
                  </a:cubicBezTo>
                  <a:cubicBezTo>
                    <a:pt x="527040" y="785019"/>
                    <a:pt x="531372" y="802482"/>
                    <a:pt x="542925" y="833438"/>
                  </a:cubicBezTo>
                  <a:cubicBezTo>
                    <a:pt x="554478" y="864394"/>
                    <a:pt x="572546" y="908051"/>
                    <a:pt x="582071" y="938213"/>
                  </a:cubicBezTo>
                  <a:cubicBezTo>
                    <a:pt x="591596" y="968375"/>
                    <a:pt x="594693" y="989807"/>
                    <a:pt x="600075" y="1014413"/>
                  </a:cubicBezTo>
                  <a:cubicBezTo>
                    <a:pt x="605457" y="1039019"/>
                    <a:pt x="608806" y="1059656"/>
                    <a:pt x="614362" y="1085850"/>
                  </a:cubicBezTo>
                  <a:cubicBezTo>
                    <a:pt x="619918" y="1112044"/>
                    <a:pt x="627856" y="1143794"/>
                    <a:pt x="633412" y="1171575"/>
                  </a:cubicBezTo>
                  <a:cubicBezTo>
                    <a:pt x="638968" y="1199356"/>
                    <a:pt x="643731" y="1228726"/>
                    <a:pt x="647700" y="1252538"/>
                  </a:cubicBezTo>
                  <a:cubicBezTo>
                    <a:pt x="651669" y="1276351"/>
                    <a:pt x="654050" y="1289844"/>
                    <a:pt x="657225" y="1314450"/>
                  </a:cubicBezTo>
                  <a:cubicBezTo>
                    <a:pt x="660400" y="1339056"/>
                    <a:pt x="664456" y="1374775"/>
                    <a:pt x="666750" y="1400175"/>
                  </a:cubicBezTo>
                  <a:cubicBezTo>
                    <a:pt x="669044" y="1425575"/>
                    <a:pt x="669930" y="1443038"/>
                    <a:pt x="670990" y="1466850"/>
                  </a:cubicBezTo>
                  <a:cubicBezTo>
                    <a:pt x="672050" y="1490662"/>
                    <a:pt x="672228" y="1517650"/>
                    <a:pt x="673109" y="1543050"/>
                  </a:cubicBezTo>
                  <a:cubicBezTo>
                    <a:pt x="673990" y="1568450"/>
                    <a:pt x="675747" y="1606550"/>
                    <a:pt x="676275" y="1619250"/>
                  </a:cubicBezTo>
                  <a:lnTo>
                    <a:pt x="676275" y="1619250"/>
                  </a:lnTo>
                  <a:lnTo>
                    <a:pt x="681037" y="1619250"/>
                  </a:ln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flipV="1">
              <a:off x="3914405" y="3761549"/>
              <a:ext cx="681037" cy="1619250"/>
            </a:xfrm>
            <a:custGeom>
              <a:avLst/>
              <a:gdLst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04825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918"/>
                <a:gd name="connsiteY0" fmla="*/ 0 h 1619250"/>
                <a:gd name="connsiteX1" fmla="*/ 104775 w 681918"/>
                <a:gd name="connsiteY1" fmla="*/ 109538 h 1619250"/>
                <a:gd name="connsiteX2" fmla="*/ 219075 w 681918"/>
                <a:gd name="connsiteY2" fmla="*/ 252413 h 1619250"/>
                <a:gd name="connsiteX3" fmla="*/ 347662 w 681918"/>
                <a:gd name="connsiteY3" fmla="*/ 442913 h 1619250"/>
                <a:gd name="connsiteX4" fmla="*/ 419100 w 681918"/>
                <a:gd name="connsiteY4" fmla="*/ 557213 h 1619250"/>
                <a:gd name="connsiteX5" fmla="*/ 457200 w 681918"/>
                <a:gd name="connsiteY5" fmla="*/ 638175 h 1619250"/>
                <a:gd name="connsiteX6" fmla="*/ 512753 w 681918"/>
                <a:gd name="connsiteY6" fmla="*/ 752475 h 1619250"/>
                <a:gd name="connsiteX7" fmla="*/ 542925 w 681918"/>
                <a:gd name="connsiteY7" fmla="*/ 833438 h 1619250"/>
                <a:gd name="connsiteX8" fmla="*/ 582071 w 681918"/>
                <a:gd name="connsiteY8" fmla="*/ 938213 h 1619250"/>
                <a:gd name="connsiteX9" fmla="*/ 600075 w 681918"/>
                <a:gd name="connsiteY9" fmla="*/ 1014413 h 1619250"/>
                <a:gd name="connsiteX10" fmla="*/ 614362 w 681918"/>
                <a:gd name="connsiteY10" fmla="*/ 1085850 h 1619250"/>
                <a:gd name="connsiteX11" fmla="*/ 633412 w 681918"/>
                <a:gd name="connsiteY11" fmla="*/ 1171575 h 1619250"/>
                <a:gd name="connsiteX12" fmla="*/ 647700 w 681918"/>
                <a:gd name="connsiteY12" fmla="*/ 1252538 h 1619250"/>
                <a:gd name="connsiteX13" fmla="*/ 657225 w 681918"/>
                <a:gd name="connsiteY13" fmla="*/ 1314450 h 1619250"/>
                <a:gd name="connsiteX14" fmla="*/ 666750 w 681918"/>
                <a:gd name="connsiteY14" fmla="*/ 1400175 h 1619250"/>
                <a:gd name="connsiteX15" fmla="*/ 670990 w 681918"/>
                <a:gd name="connsiteY15" fmla="*/ 1466850 h 1619250"/>
                <a:gd name="connsiteX16" fmla="*/ 681037 w 681918"/>
                <a:gd name="connsiteY16" fmla="*/ 1543050 h 1619250"/>
                <a:gd name="connsiteX17" fmla="*/ 676275 w 681918"/>
                <a:gd name="connsiteY17" fmla="*/ 1619250 h 1619250"/>
                <a:gd name="connsiteX18" fmla="*/ 676275 w 681918"/>
                <a:gd name="connsiteY18" fmla="*/ 1619250 h 1619250"/>
                <a:gd name="connsiteX19" fmla="*/ 681037 w 681918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0990 w 681037"/>
                <a:gd name="connsiteY15" fmla="*/ 1466850 h 1619250"/>
                <a:gd name="connsiteX16" fmla="*/ 673109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81037" h="1619250">
                  <a:moveTo>
                    <a:pt x="0" y="0"/>
                  </a:moveTo>
                  <a:cubicBezTo>
                    <a:pt x="34131" y="33734"/>
                    <a:pt x="68263" y="67469"/>
                    <a:pt x="104775" y="109538"/>
                  </a:cubicBezTo>
                  <a:cubicBezTo>
                    <a:pt x="141287" y="151607"/>
                    <a:pt x="178594" y="196851"/>
                    <a:pt x="219075" y="252413"/>
                  </a:cubicBezTo>
                  <a:cubicBezTo>
                    <a:pt x="259556" y="307975"/>
                    <a:pt x="314325" y="392113"/>
                    <a:pt x="347662" y="442913"/>
                  </a:cubicBezTo>
                  <a:cubicBezTo>
                    <a:pt x="380999" y="493713"/>
                    <a:pt x="400844" y="524669"/>
                    <a:pt x="419100" y="557213"/>
                  </a:cubicBezTo>
                  <a:cubicBezTo>
                    <a:pt x="437356" y="589757"/>
                    <a:pt x="441591" y="605631"/>
                    <a:pt x="457200" y="638175"/>
                  </a:cubicBezTo>
                  <a:cubicBezTo>
                    <a:pt x="472809" y="670719"/>
                    <a:pt x="498466" y="719931"/>
                    <a:pt x="512753" y="752475"/>
                  </a:cubicBezTo>
                  <a:cubicBezTo>
                    <a:pt x="527040" y="785019"/>
                    <a:pt x="531372" y="802482"/>
                    <a:pt x="542925" y="833438"/>
                  </a:cubicBezTo>
                  <a:cubicBezTo>
                    <a:pt x="554478" y="864394"/>
                    <a:pt x="572546" y="908051"/>
                    <a:pt x="582071" y="938213"/>
                  </a:cubicBezTo>
                  <a:cubicBezTo>
                    <a:pt x="591596" y="968375"/>
                    <a:pt x="594693" y="989807"/>
                    <a:pt x="600075" y="1014413"/>
                  </a:cubicBezTo>
                  <a:cubicBezTo>
                    <a:pt x="605457" y="1039019"/>
                    <a:pt x="608806" y="1059656"/>
                    <a:pt x="614362" y="1085850"/>
                  </a:cubicBezTo>
                  <a:cubicBezTo>
                    <a:pt x="619918" y="1112044"/>
                    <a:pt x="627856" y="1143794"/>
                    <a:pt x="633412" y="1171575"/>
                  </a:cubicBezTo>
                  <a:cubicBezTo>
                    <a:pt x="638968" y="1199356"/>
                    <a:pt x="643731" y="1228726"/>
                    <a:pt x="647700" y="1252538"/>
                  </a:cubicBezTo>
                  <a:cubicBezTo>
                    <a:pt x="651669" y="1276351"/>
                    <a:pt x="654050" y="1289844"/>
                    <a:pt x="657225" y="1314450"/>
                  </a:cubicBezTo>
                  <a:cubicBezTo>
                    <a:pt x="660400" y="1339056"/>
                    <a:pt x="664456" y="1374775"/>
                    <a:pt x="666750" y="1400175"/>
                  </a:cubicBezTo>
                  <a:cubicBezTo>
                    <a:pt x="669044" y="1425575"/>
                    <a:pt x="669930" y="1443038"/>
                    <a:pt x="670990" y="1466850"/>
                  </a:cubicBezTo>
                  <a:cubicBezTo>
                    <a:pt x="672050" y="1490662"/>
                    <a:pt x="672228" y="1517650"/>
                    <a:pt x="673109" y="1543050"/>
                  </a:cubicBezTo>
                  <a:cubicBezTo>
                    <a:pt x="673990" y="1568450"/>
                    <a:pt x="675747" y="1606550"/>
                    <a:pt x="676275" y="1619250"/>
                  </a:cubicBezTo>
                  <a:lnTo>
                    <a:pt x="676275" y="1619250"/>
                  </a:lnTo>
                  <a:lnTo>
                    <a:pt x="681037" y="1619250"/>
                  </a:ln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392015" y="3867914"/>
          <a:ext cx="1476376" cy="2682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8188"/>
                <a:gridCol w="738188"/>
              </a:tblGrid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Prob.</a:t>
                      </a:r>
                      <a:r>
                        <a:rPr lang="en-US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7</a:t>
                      </a:r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12.60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2.40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1.50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ray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h’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ray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eq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h’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eq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error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89398" y="3419702"/>
            <a:ext cx="2904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7.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10800000">
            <a:off x="485776" y="1473276"/>
            <a:ext cx="8524875" cy="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334289" y="1972440"/>
          <a:ext cx="2123160" cy="2682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7720"/>
                <a:gridCol w="707720"/>
                <a:gridCol w="707720"/>
              </a:tblGrid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Prob.</a:t>
                      </a:r>
                      <a:r>
                        <a:rPr lang="en-US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8</a:t>
                      </a:r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Prob.</a:t>
                      </a:r>
                      <a:r>
                        <a:rPr lang="en-US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9</a:t>
                      </a:r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10.60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13.80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5.30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11.30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1.40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2.20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ray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h’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ray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eq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h’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eq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error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89398" y="1330397"/>
            <a:ext cx="2904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8.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oup 30"/>
          <p:cNvGrpSpPr>
            <a:grpSpLocks/>
          </p:cNvGrpSpPr>
          <p:nvPr/>
        </p:nvGrpSpPr>
        <p:grpSpPr>
          <a:xfrm>
            <a:off x="6537240" y="111197"/>
            <a:ext cx="286036" cy="2727647"/>
            <a:chOff x="3914405" y="2133600"/>
            <a:chExt cx="681037" cy="3247199"/>
          </a:xfrm>
        </p:grpSpPr>
        <p:sp>
          <p:nvSpPr>
            <p:cNvPr id="22" name="Freeform 21"/>
            <p:cNvSpPr/>
            <p:nvPr/>
          </p:nvSpPr>
          <p:spPr>
            <a:xfrm>
              <a:off x="3914405" y="2133600"/>
              <a:ext cx="681037" cy="1619250"/>
            </a:xfrm>
            <a:custGeom>
              <a:avLst/>
              <a:gdLst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04825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918"/>
                <a:gd name="connsiteY0" fmla="*/ 0 h 1619250"/>
                <a:gd name="connsiteX1" fmla="*/ 104775 w 681918"/>
                <a:gd name="connsiteY1" fmla="*/ 109538 h 1619250"/>
                <a:gd name="connsiteX2" fmla="*/ 219075 w 681918"/>
                <a:gd name="connsiteY2" fmla="*/ 252413 h 1619250"/>
                <a:gd name="connsiteX3" fmla="*/ 347662 w 681918"/>
                <a:gd name="connsiteY3" fmla="*/ 442913 h 1619250"/>
                <a:gd name="connsiteX4" fmla="*/ 419100 w 681918"/>
                <a:gd name="connsiteY4" fmla="*/ 557213 h 1619250"/>
                <a:gd name="connsiteX5" fmla="*/ 457200 w 681918"/>
                <a:gd name="connsiteY5" fmla="*/ 638175 h 1619250"/>
                <a:gd name="connsiteX6" fmla="*/ 512753 w 681918"/>
                <a:gd name="connsiteY6" fmla="*/ 752475 h 1619250"/>
                <a:gd name="connsiteX7" fmla="*/ 542925 w 681918"/>
                <a:gd name="connsiteY7" fmla="*/ 833438 h 1619250"/>
                <a:gd name="connsiteX8" fmla="*/ 582071 w 681918"/>
                <a:gd name="connsiteY8" fmla="*/ 938213 h 1619250"/>
                <a:gd name="connsiteX9" fmla="*/ 600075 w 681918"/>
                <a:gd name="connsiteY9" fmla="*/ 1014413 h 1619250"/>
                <a:gd name="connsiteX10" fmla="*/ 614362 w 681918"/>
                <a:gd name="connsiteY10" fmla="*/ 1085850 h 1619250"/>
                <a:gd name="connsiteX11" fmla="*/ 633412 w 681918"/>
                <a:gd name="connsiteY11" fmla="*/ 1171575 h 1619250"/>
                <a:gd name="connsiteX12" fmla="*/ 647700 w 681918"/>
                <a:gd name="connsiteY12" fmla="*/ 1252538 h 1619250"/>
                <a:gd name="connsiteX13" fmla="*/ 657225 w 681918"/>
                <a:gd name="connsiteY13" fmla="*/ 1314450 h 1619250"/>
                <a:gd name="connsiteX14" fmla="*/ 666750 w 681918"/>
                <a:gd name="connsiteY14" fmla="*/ 1400175 h 1619250"/>
                <a:gd name="connsiteX15" fmla="*/ 670990 w 681918"/>
                <a:gd name="connsiteY15" fmla="*/ 1466850 h 1619250"/>
                <a:gd name="connsiteX16" fmla="*/ 681037 w 681918"/>
                <a:gd name="connsiteY16" fmla="*/ 1543050 h 1619250"/>
                <a:gd name="connsiteX17" fmla="*/ 676275 w 681918"/>
                <a:gd name="connsiteY17" fmla="*/ 1619250 h 1619250"/>
                <a:gd name="connsiteX18" fmla="*/ 676275 w 681918"/>
                <a:gd name="connsiteY18" fmla="*/ 1619250 h 1619250"/>
                <a:gd name="connsiteX19" fmla="*/ 681037 w 681918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0990 w 681037"/>
                <a:gd name="connsiteY15" fmla="*/ 1466850 h 1619250"/>
                <a:gd name="connsiteX16" fmla="*/ 673109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81037" h="1619250">
                  <a:moveTo>
                    <a:pt x="0" y="0"/>
                  </a:moveTo>
                  <a:cubicBezTo>
                    <a:pt x="34131" y="33734"/>
                    <a:pt x="68263" y="67469"/>
                    <a:pt x="104775" y="109538"/>
                  </a:cubicBezTo>
                  <a:cubicBezTo>
                    <a:pt x="141287" y="151607"/>
                    <a:pt x="178594" y="196851"/>
                    <a:pt x="219075" y="252413"/>
                  </a:cubicBezTo>
                  <a:cubicBezTo>
                    <a:pt x="259556" y="307975"/>
                    <a:pt x="314325" y="392113"/>
                    <a:pt x="347662" y="442913"/>
                  </a:cubicBezTo>
                  <a:cubicBezTo>
                    <a:pt x="380999" y="493713"/>
                    <a:pt x="400844" y="524669"/>
                    <a:pt x="419100" y="557213"/>
                  </a:cubicBezTo>
                  <a:cubicBezTo>
                    <a:pt x="437356" y="589757"/>
                    <a:pt x="441591" y="605631"/>
                    <a:pt x="457200" y="638175"/>
                  </a:cubicBezTo>
                  <a:cubicBezTo>
                    <a:pt x="472809" y="670719"/>
                    <a:pt x="498466" y="719931"/>
                    <a:pt x="512753" y="752475"/>
                  </a:cubicBezTo>
                  <a:cubicBezTo>
                    <a:pt x="527040" y="785019"/>
                    <a:pt x="531372" y="802482"/>
                    <a:pt x="542925" y="833438"/>
                  </a:cubicBezTo>
                  <a:cubicBezTo>
                    <a:pt x="554478" y="864394"/>
                    <a:pt x="572546" y="908051"/>
                    <a:pt x="582071" y="938213"/>
                  </a:cubicBezTo>
                  <a:cubicBezTo>
                    <a:pt x="591596" y="968375"/>
                    <a:pt x="594693" y="989807"/>
                    <a:pt x="600075" y="1014413"/>
                  </a:cubicBezTo>
                  <a:cubicBezTo>
                    <a:pt x="605457" y="1039019"/>
                    <a:pt x="608806" y="1059656"/>
                    <a:pt x="614362" y="1085850"/>
                  </a:cubicBezTo>
                  <a:cubicBezTo>
                    <a:pt x="619918" y="1112044"/>
                    <a:pt x="627856" y="1143794"/>
                    <a:pt x="633412" y="1171575"/>
                  </a:cubicBezTo>
                  <a:cubicBezTo>
                    <a:pt x="638968" y="1199356"/>
                    <a:pt x="643731" y="1228726"/>
                    <a:pt x="647700" y="1252538"/>
                  </a:cubicBezTo>
                  <a:cubicBezTo>
                    <a:pt x="651669" y="1276351"/>
                    <a:pt x="654050" y="1289844"/>
                    <a:pt x="657225" y="1314450"/>
                  </a:cubicBezTo>
                  <a:cubicBezTo>
                    <a:pt x="660400" y="1339056"/>
                    <a:pt x="664456" y="1374775"/>
                    <a:pt x="666750" y="1400175"/>
                  </a:cubicBezTo>
                  <a:cubicBezTo>
                    <a:pt x="669044" y="1425575"/>
                    <a:pt x="669930" y="1443038"/>
                    <a:pt x="670990" y="1466850"/>
                  </a:cubicBezTo>
                  <a:cubicBezTo>
                    <a:pt x="672050" y="1490662"/>
                    <a:pt x="672228" y="1517650"/>
                    <a:pt x="673109" y="1543050"/>
                  </a:cubicBezTo>
                  <a:cubicBezTo>
                    <a:pt x="673990" y="1568450"/>
                    <a:pt x="675747" y="1606550"/>
                    <a:pt x="676275" y="1619250"/>
                  </a:cubicBezTo>
                  <a:lnTo>
                    <a:pt x="676275" y="1619250"/>
                  </a:lnTo>
                  <a:lnTo>
                    <a:pt x="681037" y="1619250"/>
                  </a:ln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 flipV="1">
              <a:off x="3914405" y="3761549"/>
              <a:ext cx="681037" cy="1619250"/>
            </a:xfrm>
            <a:custGeom>
              <a:avLst/>
              <a:gdLst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04825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918"/>
                <a:gd name="connsiteY0" fmla="*/ 0 h 1619250"/>
                <a:gd name="connsiteX1" fmla="*/ 104775 w 681918"/>
                <a:gd name="connsiteY1" fmla="*/ 109538 h 1619250"/>
                <a:gd name="connsiteX2" fmla="*/ 219075 w 681918"/>
                <a:gd name="connsiteY2" fmla="*/ 252413 h 1619250"/>
                <a:gd name="connsiteX3" fmla="*/ 347662 w 681918"/>
                <a:gd name="connsiteY3" fmla="*/ 442913 h 1619250"/>
                <a:gd name="connsiteX4" fmla="*/ 419100 w 681918"/>
                <a:gd name="connsiteY4" fmla="*/ 557213 h 1619250"/>
                <a:gd name="connsiteX5" fmla="*/ 457200 w 681918"/>
                <a:gd name="connsiteY5" fmla="*/ 638175 h 1619250"/>
                <a:gd name="connsiteX6" fmla="*/ 512753 w 681918"/>
                <a:gd name="connsiteY6" fmla="*/ 752475 h 1619250"/>
                <a:gd name="connsiteX7" fmla="*/ 542925 w 681918"/>
                <a:gd name="connsiteY7" fmla="*/ 833438 h 1619250"/>
                <a:gd name="connsiteX8" fmla="*/ 582071 w 681918"/>
                <a:gd name="connsiteY8" fmla="*/ 938213 h 1619250"/>
                <a:gd name="connsiteX9" fmla="*/ 600075 w 681918"/>
                <a:gd name="connsiteY9" fmla="*/ 1014413 h 1619250"/>
                <a:gd name="connsiteX10" fmla="*/ 614362 w 681918"/>
                <a:gd name="connsiteY10" fmla="*/ 1085850 h 1619250"/>
                <a:gd name="connsiteX11" fmla="*/ 633412 w 681918"/>
                <a:gd name="connsiteY11" fmla="*/ 1171575 h 1619250"/>
                <a:gd name="connsiteX12" fmla="*/ 647700 w 681918"/>
                <a:gd name="connsiteY12" fmla="*/ 1252538 h 1619250"/>
                <a:gd name="connsiteX13" fmla="*/ 657225 w 681918"/>
                <a:gd name="connsiteY13" fmla="*/ 1314450 h 1619250"/>
                <a:gd name="connsiteX14" fmla="*/ 666750 w 681918"/>
                <a:gd name="connsiteY14" fmla="*/ 1400175 h 1619250"/>
                <a:gd name="connsiteX15" fmla="*/ 670990 w 681918"/>
                <a:gd name="connsiteY15" fmla="*/ 1466850 h 1619250"/>
                <a:gd name="connsiteX16" fmla="*/ 681037 w 681918"/>
                <a:gd name="connsiteY16" fmla="*/ 1543050 h 1619250"/>
                <a:gd name="connsiteX17" fmla="*/ 676275 w 681918"/>
                <a:gd name="connsiteY17" fmla="*/ 1619250 h 1619250"/>
                <a:gd name="connsiteX18" fmla="*/ 676275 w 681918"/>
                <a:gd name="connsiteY18" fmla="*/ 1619250 h 1619250"/>
                <a:gd name="connsiteX19" fmla="*/ 681037 w 681918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0990 w 681037"/>
                <a:gd name="connsiteY15" fmla="*/ 1466850 h 1619250"/>
                <a:gd name="connsiteX16" fmla="*/ 673109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81037" h="1619250">
                  <a:moveTo>
                    <a:pt x="0" y="0"/>
                  </a:moveTo>
                  <a:cubicBezTo>
                    <a:pt x="34131" y="33734"/>
                    <a:pt x="68263" y="67469"/>
                    <a:pt x="104775" y="109538"/>
                  </a:cubicBezTo>
                  <a:cubicBezTo>
                    <a:pt x="141287" y="151607"/>
                    <a:pt x="178594" y="196851"/>
                    <a:pt x="219075" y="252413"/>
                  </a:cubicBezTo>
                  <a:cubicBezTo>
                    <a:pt x="259556" y="307975"/>
                    <a:pt x="314325" y="392113"/>
                    <a:pt x="347662" y="442913"/>
                  </a:cubicBezTo>
                  <a:cubicBezTo>
                    <a:pt x="380999" y="493713"/>
                    <a:pt x="400844" y="524669"/>
                    <a:pt x="419100" y="557213"/>
                  </a:cubicBezTo>
                  <a:cubicBezTo>
                    <a:pt x="437356" y="589757"/>
                    <a:pt x="441591" y="605631"/>
                    <a:pt x="457200" y="638175"/>
                  </a:cubicBezTo>
                  <a:cubicBezTo>
                    <a:pt x="472809" y="670719"/>
                    <a:pt x="498466" y="719931"/>
                    <a:pt x="512753" y="752475"/>
                  </a:cubicBezTo>
                  <a:cubicBezTo>
                    <a:pt x="527040" y="785019"/>
                    <a:pt x="531372" y="802482"/>
                    <a:pt x="542925" y="833438"/>
                  </a:cubicBezTo>
                  <a:cubicBezTo>
                    <a:pt x="554478" y="864394"/>
                    <a:pt x="572546" y="908051"/>
                    <a:pt x="582071" y="938213"/>
                  </a:cubicBezTo>
                  <a:cubicBezTo>
                    <a:pt x="591596" y="968375"/>
                    <a:pt x="594693" y="989807"/>
                    <a:pt x="600075" y="1014413"/>
                  </a:cubicBezTo>
                  <a:cubicBezTo>
                    <a:pt x="605457" y="1039019"/>
                    <a:pt x="608806" y="1059656"/>
                    <a:pt x="614362" y="1085850"/>
                  </a:cubicBezTo>
                  <a:cubicBezTo>
                    <a:pt x="619918" y="1112044"/>
                    <a:pt x="627856" y="1143794"/>
                    <a:pt x="633412" y="1171575"/>
                  </a:cubicBezTo>
                  <a:cubicBezTo>
                    <a:pt x="638968" y="1199356"/>
                    <a:pt x="643731" y="1228726"/>
                    <a:pt x="647700" y="1252538"/>
                  </a:cubicBezTo>
                  <a:cubicBezTo>
                    <a:pt x="651669" y="1276351"/>
                    <a:pt x="654050" y="1289844"/>
                    <a:pt x="657225" y="1314450"/>
                  </a:cubicBezTo>
                  <a:cubicBezTo>
                    <a:pt x="660400" y="1339056"/>
                    <a:pt x="664456" y="1374775"/>
                    <a:pt x="666750" y="1400175"/>
                  </a:cubicBezTo>
                  <a:cubicBezTo>
                    <a:pt x="669044" y="1425575"/>
                    <a:pt x="669930" y="1443038"/>
                    <a:pt x="670990" y="1466850"/>
                  </a:cubicBezTo>
                  <a:cubicBezTo>
                    <a:pt x="672050" y="1490662"/>
                    <a:pt x="672228" y="1517650"/>
                    <a:pt x="673109" y="1543050"/>
                  </a:cubicBezTo>
                  <a:cubicBezTo>
                    <a:pt x="673990" y="1568450"/>
                    <a:pt x="675747" y="1606550"/>
                    <a:pt x="676275" y="1619250"/>
                  </a:cubicBezTo>
                  <a:lnTo>
                    <a:pt x="676275" y="1619250"/>
                  </a:lnTo>
                  <a:lnTo>
                    <a:pt x="681037" y="1619250"/>
                  </a:ln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Connector 23"/>
          <p:cNvCxnSpPr/>
          <p:nvPr/>
        </p:nvCxnSpPr>
        <p:spPr>
          <a:xfrm rot="10800000">
            <a:off x="504826" y="4978591"/>
            <a:ext cx="850582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>
            <a:grpSpLocks/>
          </p:cNvGrpSpPr>
          <p:nvPr/>
        </p:nvGrpSpPr>
        <p:grpSpPr>
          <a:xfrm>
            <a:off x="8141332" y="3216466"/>
            <a:ext cx="371165" cy="3539447"/>
            <a:chOff x="3914405" y="2133600"/>
            <a:chExt cx="681037" cy="3247199"/>
          </a:xfrm>
        </p:grpSpPr>
        <p:sp>
          <p:nvSpPr>
            <p:cNvPr id="28" name="Freeform 27"/>
            <p:cNvSpPr/>
            <p:nvPr/>
          </p:nvSpPr>
          <p:spPr>
            <a:xfrm>
              <a:off x="3914405" y="2133600"/>
              <a:ext cx="681037" cy="1619250"/>
            </a:xfrm>
            <a:custGeom>
              <a:avLst/>
              <a:gdLst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04825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918"/>
                <a:gd name="connsiteY0" fmla="*/ 0 h 1619250"/>
                <a:gd name="connsiteX1" fmla="*/ 104775 w 681918"/>
                <a:gd name="connsiteY1" fmla="*/ 109538 h 1619250"/>
                <a:gd name="connsiteX2" fmla="*/ 219075 w 681918"/>
                <a:gd name="connsiteY2" fmla="*/ 252413 h 1619250"/>
                <a:gd name="connsiteX3" fmla="*/ 347662 w 681918"/>
                <a:gd name="connsiteY3" fmla="*/ 442913 h 1619250"/>
                <a:gd name="connsiteX4" fmla="*/ 419100 w 681918"/>
                <a:gd name="connsiteY4" fmla="*/ 557213 h 1619250"/>
                <a:gd name="connsiteX5" fmla="*/ 457200 w 681918"/>
                <a:gd name="connsiteY5" fmla="*/ 638175 h 1619250"/>
                <a:gd name="connsiteX6" fmla="*/ 512753 w 681918"/>
                <a:gd name="connsiteY6" fmla="*/ 752475 h 1619250"/>
                <a:gd name="connsiteX7" fmla="*/ 542925 w 681918"/>
                <a:gd name="connsiteY7" fmla="*/ 833438 h 1619250"/>
                <a:gd name="connsiteX8" fmla="*/ 582071 w 681918"/>
                <a:gd name="connsiteY8" fmla="*/ 938213 h 1619250"/>
                <a:gd name="connsiteX9" fmla="*/ 600075 w 681918"/>
                <a:gd name="connsiteY9" fmla="*/ 1014413 h 1619250"/>
                <a:gd name="connsiteX10" fmla="*/ 614362 w 681918"/>
                <a:gd name="connsiteY10" fmla="*/ 1085850 h 1619250"/>
                <a:gd name="connsiteX11" fmla="*/ 633412 w 681918"/>
                <a:gd name="connsiteY11" fmla="*/ 1171575 h 1619250"/>
                <a:gd name="connsiteX12" fmla="*/ 647700 w 681918"/>
                <a:gd name="connsiteY12" fmla="*/ 1252538 h 1619250"/>
                <a:gd name="connsiteX13" fmla="*/ 657225 w 681918"/>
                <a:gd name="connsiteY13" fmla="*/ 1314450 h 1619250"/>
                <a:gd name="connsiteX14" fmla="*/ 666750 w 681918"/>
                <a:gd name="connsiteY14" fmla="*/ 1400175 h 1619250"/>
                <a:gd name="connsiteX15" fmla="*/ 670990 w 681918"/>
                <a:gd name="connsiteY15" fmla="*/ 1466850 h 1619250"/>
                <a:gd name="connsiteX16" fmla="*/ 681037 w 681918"/>
                <a:gd name="connsiteY16" fmla="*/ 1543050 h 1619250"/>
                <a:gd name="connsiteX17" fmla="*/ 676275 w 681918"/>
                <a:gd name="connsiteY17" fmla="*/ 1619250 h 1619250"/>
                <a:gd name="connsiteX18" fmla="*/ 676275 w 681918"/>
                <a:gd name="connsiteY18" fmla="*/ 1619250 h 1619250"/>
                <a:gd name="connsiteX19" fmla="*/ 681037 w 681918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0990 w 681037"/>
                <a:gd name="connsiteY15" fmla="*/ 1466850 h 1619250"/>
                <a:gd name="connsiteX16" fmla="*/ 673109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81037" h="1619250">
                  <a:moveTo>
                    <a:pt x="0" y="0"/>
                  </a:moveTo>
                  <a:cubicBezTo>
                    <a:pt x="34131" y="33734"/>
                    <a:pt x="68263" y="67469"/>
                    <a:pt x="104775" y="109538"/>
                  </a:cubicBezTo>
                  <a:cubicBezTo>
                    <a:pt x="141287" y="151607"/>
                    <a:pt x="178594" y="196851"/>
                    <a:pt x="219075" y="252413"/>
                  </a:cubicBezTo>
                  <a:cubicBezTo>
                    <a:pt x="259556" y="307975"/>
                    <a:pt x="314325" y="392113"/>
                    <a:pt x="347662" y="442913"/>
                  </a:cubicBezTo>
                  <a:cubicBezTo>
                    <a:pt x="380999" y="493713"/>
                    <a:pt x="400844" y="524669"/>
                    <a:pt x="419100" y="557213"/>
                  </a:cubicBezTo>
                  <a:cubicBezTo>
                    <a:pt x="437356" y="589757"/>
                    <a:pt x="441591" y="605631"/>
                    <a:pt x="457200" y="638175"/>
                  </a:cubicBezTo>
                  <a:cubicBezTo>
                    <a:pt x="472809" y="670719"/>
                    <a:pt x="498466" y="719931"/>
                    <a:pt x="512753" y="752475"/>
                  </a:cubicBezTo>
                  <a:cubicBezTo>
                    <a:pt x="527040" y="785019"/>
                    <a:pt x="531372" y="802482"/>
                    <a:pt x="542925" y="833438"/>
                  </a:cubicBezTo>
                  <a:cubicBezTo>
                    <a:pt x="554478" y="864394"/>
                    <a:pt x="572546" y="908051"/>
                    <a:pt x="582071" y="938213"/>
                  </a:cubicBezTo>
                  <a:cubicBezTo>
                    <a:pt x="591596" y="968375"/>
                    <a:pt x="594693" y="989807"/>
                    <a:pt x="600075" y="1014413"/>
                  </a:cubicBezTo>
                  <a:cubicBezTo>
                    <a:pt x="605457" y="1039019"/>
                    <a:pt x="608806" y="1059656"/>
                    <a:pt x="614362" y="1085850"/>
                  </a:cubicBezTo>
                  <a:cubicBezTo>
                    <a:pt x="619918" y="1112044"/>
                    <a:pt x="627856" y="1143794"/>
                    <a:pt x="633412" y="1171575"/>
                  </a:cubicBezTo>
                  <a:cubicBezTo>
                    <a:pt x="638968" y="1199356"/>
                    <a:pt x="643731" y="1228726"/>
                    <a:pt x="647700" y="1252538"/>
                  </a:cubicBezTo>
                  <a:cubicBezTo>
                    <a:pt x="651669" y="1276351"/>
                    <a:pt x="654050" y="1289844"/>
                    <a:pt x="657225" y="1314450"/>
                  </a:cubicBezTo>
                  <a:cubicBezTo>
                    <a:pt x="660400" y="1339056"/>
                    <a:pt x="664456" y="1374775"/>
                    <a:pt x="666750" y="1400175"/>
                  </a:cubicBezTo>
                  <a:cubicBezTo>
                    <a:pt x="669044" y="1425575"/>
                    <a:pt x="669930" y="1443038"/>
                    <a:pt x="670990" y="1466850"/>
                  </a:cubicBezTo>
                  <a:cubicBezTo>
                    <a:pt x="672050" y="1490662"/>
                    <a:pt x="672228" y="1517650"/>
                    <a:pt x="673109" y="1543050"/>
                  </a:cubicBezTo>
                  <a:cubicBezTo>
                    <a:pt x="673990" y="1568450"/>
                    <a:pt x="675747" y="1606550"/>
                    <a:pt x="676275" y="1619250"/>
                  </a:cubicBezTo>
                  <a:lnTo>
                    <a:pt x="676275" y="1619250"/>
                  </a:lnTo>
                  <a:lnTo>
                    <a:pt x="681037" y="1619250"/>
                  </a:ln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 flipV="1">
              <a:off x="3914405" y="3761549"/>
              <a:ext cx="681037" cy="1619250"/>
            </a:xfrm>
            <a:custGeom>
              <a:avLst/>
              <a:gdLst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04825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918"/>
                <a:gd name="connsiteY0" fmla="*/ 0 h 1619250"/>
                <a:gd name="connsiteX1" fmla="*/ 104775 w 681918"/>
                <a:gd name="connsiteY1" fmla="*/ 109538 h 1619250"/>
                <a:gd name="connsiteX2" fmla="*/ 219075 w 681918"/>
                <a:gd name="connsiteY2" fmla="*/ 252413 h 1619250"/>
                <a:gd name="connsiteX3" fmla="*/ 347662 w 681918"/>
                <a:gd name="connsiteY3" fmla="*/ 442913 h 1619250"/>
                <a:gd name="connsiteX4" fmla="*/ 419100 w 681918"/>
                <a:gd name="connsiteY4" fmla="*/ 557213 h 1619250"/>
                <a:gd name="connsiteX5" fmla="*/ 457200 w 681918"/>
                <a:gd name="connsiteY5" fmla="*/ 638175 h 1619250"/>
                <a:gd name="connsiteX6" fmla="*/ 512753 w 681918"/>
                <a:gd name="connsiteY6" fmla="*/ 752475 h 1619250"/>
                <a:gd name="connsiteX7" fmla="*/ 542925 w 681918"/>
                <a:gd name="connsiteY7" fmla="*/ 833438 h 1619250"/>
                <a:gd name="connsiteX8" fmla="*/ 582071 w 681918"/>
                <a:gd name="connsiteY8" fmla="*/ 938213 h 1619250"/>
                <a:gd name="connsiteX9" fmla="*/ 600075 w 681918"/>
                <a:gd name="connsiteY9" fmla="*/ 1014413 h 1619250"/>
                <a:gd name="connsiteX10" fmla="*/ 614362 w 681918"/>
                <a:gd name="connsiteY10" fmla="*/ 1085850 h 1619250"/>
                <a:gd name="connsiteX11" fmla="*/ 633412 w 681918"/>
                <a:gd name="connsiteY11" fmla="*/ 1171575 h 1619250"/>
                <a:gd name="connsiteX12" fmla="*/ 647700 w 681918"/>
                <a:gd name="connsiteY12" fmla="*/ 1252538 h 1619250"/>
                <a:gd name="connsiteX13" fmla="*/ 657225 w 681918"/>
                <a:gd name="connsiteY13" fmla="*/ 1314450 h 1619250"/>
                <a:gd name="connsiteX14" fmla="*/ 666750 w 681918"/>
                <a:gd name="connsiteY14" fmla="*/ 1400175 h 1619250"/>
                <a:gd name="connsiteX15" fmla="*/ 670990 w 681918"/>
                <a:gd name="connsiteY15" fmla="*/ 1466850 h 1619250"/>
                <a:gd name="connsiteX16" fmla="*/ 681037 w 681918"/>
                <a:gd name="connsiteY16" fmla="*/ 1543050 h 1619250"/>
                <a:gd name="connsiteX17" fmla="*/ 676275 w 681918"/>
                <a:gd name="connsiteY17" fmla="*/ 1619250 h 1619250"/>
                <a:gd name="connsiteX18" fmla="*/ 676275 w 681918"/>
                <a:gd name="connsiteY18" fmla="*/ 1619250 h 1619250"/>
                <a:gd name="connsiteX19" fmla="*/ 681037 w 681918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0990 w 681037"/>
                <a:gd name="connsiteY15" fmla="*/ 1466850 h 1619250"/>
                <a:gd name="connsiteX16" fmla="*/ 673109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81037" h="1619250">
                  <a:moveTo>
                    <a:pt x="0" y="0"/>
                  </a:moveTo>
                  <a:cubicBezTo>
                    <a:pt x="34131" y="33734"/>
                    <a:pt x="68263" y="67469"/>
                    <a:pt x="104775" y="109538"/>
                  </a:cubicBezTo>
                  <a:cubicBezTo>
                    <a:pt x="141287" y="151607"/>
                    <a:pt x="178594" y="196851"/>
                    <a:pt x="219075" y="252413"/>
                  </a:cubicBezTo>
                  <a:cubicBezTo>
                    <a:pt x="259556" y="307975"/>
                    <a:pt x="314325" y="392113"/>
                    <a:pt x="347662" y="442913"/>
                  </a:cubicBezTo>
                  <a:cubicBezTo>
                    <a:pt x="380999" y="493713"/>
                    <a:pt x="400844" y="524669"/>
                    <a:pt x="419100" y="557213"/>
                  </a:cubicBezTo>
                  <a:cubicBezTo>
                    <a:pt x="437356" y="589757"/>
                    <a:pt x="441591" y="605631"/>
                    <a:pt x="457200" y="638175"/>
                  </a:cubicBezTo>
                  <a:cubicBezTo>
                    <a:pt x="472809" y="670719"/>
                    <a:pt x="498466" y="719931"/>
                    <a:pt x="512753" y="752475"/>
                  </a:cubicBezTo>
                  <a:cubicBezTo>
                    <a:pt x="527040" y="785019"/>
                    <a:pt x="531372" y="802482"/>
                    <a:pt x="542925" y="833438"/>
                  </a:cubicBezTo>
                  <a:cubicBezTo>
                    <a:pt x="554478" y="864394"/>
                    <a:pt x="572546" y="908051"/>
                    <a:pt x="582071" y="938213"/>
                  </a:cubicBezTo>
                  <a:cubicBezTo>
                    <a:pt x="591596" y="968375"/>
                    <a:pt x="594693" y="989807"/>
                    <a:pt x="600075" y="1014413"/>
                  </a:cubicBezTo>
                  <a:cubicBezTo>
                    <a:pt x="605457" y="1039019"/>
                    <a:pt x="608806" y="1059656"/>
                    <a:pt x="614362" y="1085850"/>
                  </a:cubicBezTo>
                  <a:cubicBezTo>
                    <a:pt x="619918" y="1112044"/>
                    <a:pt x="627856" y="1143794"/>
                    <a:pt x="633412" y="1171575"/>
                  </a:cubicBezTo>
                  <a:cubicBezTo>
                    <a:pt x="638968" y="1199356"/>
                    <a:pt x="643731" y="1228726"/>
                    <a:pt x="647700" y="1252538"/>
                  </a:cubicBezTo>
                  <a:cubicBezTo>
                    <a:pt x="651669" y="1276351"/>
                    <a:pt x="654050" y="1289844"/>
                    <a:pt x="657225" y="1314450"/>
                  </a:cubicBezTo>
                  <a:cubicBezTo>
                    <a:pt x="660400" y="1339056"/>
                    <a:pt x="664456" y="1374775"/>
                    <a:pt x="666750" y="1400175"/>
                  </a:cubicBezTo>
                  <a:cubicBezTo>
                    <a:pt x="669044" y="1425575"/>
                    <a:pt x="669930" y="1443038"/>
                    <a:pt x="670990" y="1466850"/>
                  </a:cubicBezTo>
                  <a:cubicBezTo>
                    <a:pt x="672050" y="1490662"/>
                    <a:pt x="672228" y="1517650"/>
                    <a:pt x="673109" y="1543050"/>
                  </a:cubicBezTo>
                  <a:cubicBezTo>
                    <a:pt x="673990" y="1568450"/>
                    <a:pt x="675747" y="1606550"/>
                    <a:pt x="676275" y="1619250"/>
                  </a:cubicBezTo>
                  <a:lnTo>
                    <a:pt x="676275" y="1619250"/>
                  </a:lnTo>
                  <a:lnTo>
                    <a:pt x="681037" y="1619250"/>
                  </a:ln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89398" y="4857750"/>
            <a:ext cx="2904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9.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10800000">
            <a:off x="485776" y="3059724"/>
            <a:ext cx="8524875" cy="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356323" y="176270"/>
          <a:ext cx="2111454" cy="2682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3818"/>
                <a:gridCol w="703818"/>
                <a:gridCol w="703818"/>
              </a:tblGrid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Prob.</a:t>
                      </a:r>
                      <a:r>
                        <a:rPr lang="en-US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10</a:t>
                      </a:r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Prob.</a:t>
                      </a:r>
                      <a:r>
                        <a:rPr lang="en-US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11</a:t>
                      </a:r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15.40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18.20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15.40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20.90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2.70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1.90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ray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h’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ray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eq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h’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eq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error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89398" y="2916845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10.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10800000">
            <a:off x="504826" y="5551475"/>
            <a:ext cx="850582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89398" y="5408600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11.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8563607" y="1776750"/>
            <a:ext cx="164168" cy="2571650"/>
            <a:chOff x="7594111" y="1776750"/>
            <a:chExt cx="328336" cy="2571650"/>
          </a:xfrm>
        </p:grpSpPr>
        <p:sp>
          <p:nvSpPr>
            <p:cNvPr id="20" name="Freeform 19"/>
            <p:cNvSpPr/>
            <p:nvPr/>
          </p:nvSpPr>
          <p:spPr>
            <a:xfrm>
              <a:off x="7594111" y="1776750"/>
              <a:ext cx="328336" cy="1289222"/>
            </a:xfrm>
            <a:custGeom>
              <a:avLst/>
              <a:gdLst>
                <a:gd name="connsiteX0" fmla="*/ 0 w 307741"/>
                <a:gd name="connsiteY0" fmla="*/ 0 h 1285692"/>
                <a:gd name="connsiteX1" fmla="*/ 35305 w 307741"/>
                <a:gd name="connsiteY1" fmla="*/ 63549 h 1285692"/>
                <a:gd name="connsiteX2" fmla="*/ 49427 w 307741"/>
                <a:gd name="connsiteY2" fmla="*/ 95324 h 1285692"/>
                <a:gd name="connsiteX3" fmla="*/ 67079 w 307741"/>
                <a:gd name="connsiteY3" fmla="*/ 127098 h 1285692"/>
                <a:gd name="connsiteX4" fmla="*/ 88262 w 307741"/>
                <a:gd name="connsiteY4" fmla="*/ 176525 h 1285692"/>
                <a:gd name="connsiteX5" fmla="*/ 105915 w 307741"/>
                <a:gd name="connsiteY5" fmla="*/ 211830 h 1285692"/>
                <a:gd name="connsiteX6" fmla="*/ 123567 w 307741"/>
                <a:gd name="connsiteY6" fmla="*/ 257727 h 1285692"/>
                <a:gd name="connsiteX7" fmla="*/ 144750 w 307741"/>
                <a:gd name="connsiteY7" fmla="*/ 317745 h 1285692"/>
                <a:gd name="connsiteX8" fmla="*/ 165933 w 307741"/>
                <a:gd name="connsiteY8" fmla="*/ 370703 h 1285692"/>
                <a:gd name="connsiteX9" fmla="*/ 187116 w 307741"/>
                <a:gd name="connsiteY9" fmla="*/ 430722 h 1285692"/>
                <a:gd name="connsiteX10" fmla="*/ 201238 w 307741"/>
                <a:gd name="connsiteY10" fmla="*/ 473088 h 1285692"/>
                <a:gd name="connsiteX11" fmla="*/ 211830 w 307741"/>
                <a:gd name="connsiteY11" fmla="*/ 508393 h 1285692"/>
                <a:gd name="connsiteX12" fmla="*/ 218891 w 307741"/>
                <a:gd name="connsiteY12" fmla="*/ 554289 h 1285692"/>
                <a:gd name="connsiteX13" fmla="*/ 229482 w 307741"/>
                <a:gd name="connsiteY13" fmla="*/ 603716 h 1285692"/>
                <a:gd name="connsiteX14" fmla="*/ 240074 w 307741"/>
                <a:gd name="connsiteY14" fmla="*/ 653143 h 1285692"/>
                <a:gd name="connsiteX15" fmla="*/ 250665 w 307741"/>
                <a:gd name="connsiteY15" fmla="*/ 706101 h 1285692"/>
                <a:gd name="connsiteX16" fmla="*/ 261257 w 307741"/>
                <a:gd name="connsiteY16" fmla="*/ 762589 h 1285692"/>
                <a:gd name="connsiteX17" fmla="*/ 271848 w 307741"/>
                <a:gd name="connsiteY17" fmla="*/ 833199 h 1285692"/>
                <a:gd name="connsiteX18" fmla="*/ 282440 w 307741"/>
                <a:gd name="connsiteY18" fmla="*/ 896748 h 1285692"/>
                <a:gd name="connsiteX19" fmla="*/ 293031 w 307741"/>
                <a:gd name="connsiteY19" fmla="*/ 992071 h 1285692"/>
                <a:gd name="connsiteX20" fmla="*/ 300092 w 307741"/>
                <a:gd name="connsiteY20" fmla="*/ 1055620 h 1285692"/>
                <a:gd name="connsiteX21" fmla="*/ 303623 w 307741"/>
                <a:gd name="connsiteY21" fmla="*/ 1115639 h 1285692"/>
                <a:gd name="connsiteX22" fmla="*/ 307153 w 307741"/>
                <a:gd name="connsiteY22" fmla="*/ 1172127 h 1285692"/>
                <a:gd name="connsiteX23" fmla="*/ 307153 w 307741"/>
                <a:gd name="connsiteY23" fmla="*/ 1278042 h 1285692"/>
                <a:gd name="connsiteX0" fmla="*/ 0 w 317745"/>
                <a:gd name="connsiteY0" fmla="*/ 0 h 1289222"/>
                <a:gd name="connsiteX1" fmla="*/ 35305 w 317745"/>
                <a:gd name="connsiteY1" fmla="*/ 63549 h 1289222"/>
                <a:gd name="connsiteX2" fmla="*/ 49427 w 317745"/>
                <a:gd name="connsiteY2" fmla="*/ 95324 h 1289222"/>
                <a:gd name="connsiteX3" fmla="*/ 67079 w 317745"/>
                <a:gd name="connsiteY3" fmla="*/ 127098 h 1289222"/>
                <a:gd name="connsiteX4" fmla="*/ 88262 w 317745"/>
                <a:gd name="connsiteY4" fmla="*/ 176525 h 1289222"/>
                <a:gd name="connsiteX5" fmla="*/ 105915 w 317745"/>
                <a:gd name="connsiteY5" fmla="*/ 211830 h 1289222"/>
                <a:gd name="connsiteX6" fmla="*/ 123567 w 317745"/>
                <a:gd name="connsiteY6" fmla="*/ 257727 h 1289222"/>
                <a:gd name="connsiteX7" fmla="*/ 144750 w 317745"/>
                <a:gd name="connsiteY7" fmla="*/ 317745 h 1289222"/>
                <a:gd name="connsiteX8" fmla="*/ 165933 w 317745"/>
                <a:gd name="connsiteY8" fmla="*/ 370703 h 1289222"/>
                <a:gd name="connsiteX9" fmla="*/ 187116 w 317745"/>
                <a:gd name="connsiteY9" fmla="*/ 430722 h 1289222"/>
                <a:gd name="connsiteX10" fmla="*/ 201238 w 317745"/>
                <a:gd name="connsiteY10" fmla="*/ 473088 h 1289222"/>
                <a:gd name="connsiteX11" fmla="*/ 211830 w 317745"/>
                <a:gd name="connsiteY11" fmla="*/ 508393 h 1289222"/>
                <a:gd name="connsiteX12" fmla="*/ 218891 w 317745"/>
                <a:gd name="connsiteY12" fmla="*/ 554289 h 1289222"/>
                <a:gd name="connsiteX13" fmla="*/ 229482 w 317745"/>
                <a:gd name="connsiteY13" fmla="*/ 603716 h 1289222"/>
                <a:gd name="connsiteX14" fmla="*/ 240074 w 317745"/>
                <a:gd name="connsiteY14" fmla="*/ 653143 h 1289222"/>
                <a:gd name="connsiteX15" fmla="*/ 250665 w 317745"/>
                <a:gd name="connsiteY15" fmla="*/ 706101 h 1289222"/>
                <a:gd name="connsiteX16" fmla="*/ 261257 w 317745"/>
                <a:gd name="connsiteY16" fmla="*/ 762589 h 1289222"/>
                <a:gd name="connsiteX17" fmla="*/ 271848 w 317745"/>
                <a:gd name="connsiteY17" fmla="*/ 833199 h 1289222"/>
                <a:gd name="connsiteX18" fmla="*/ 282440 w 317745"/>
                <a:gd name="connsiteY18" fmla="*/ 896748 h 1289222"/>
                <a:gd name="connsiteX19" fmla="*/ 293031 w 317745"/>
                <a:gd name="connsiteY19" fmla="*/ 992071 h 1289222"/>
                <a:gd name="connsiteX20" fmla="*/ 300092 w 317745"/>
                <a:gd name="connsiteY20" fmla="*/ 1055620 h 1289222"/>
                <a:gd name="connsiteX21" fmla="*/ 303623 w 317745"/>
                <a:gd name="connsiteY21" fmla="*/ 1115639 h 1289222"/>
                <a:gd name="connsiteX22" fmla="*/ 307153 w 317745"/>
                <a:gd name="connsiteY22" fmla="*/ 1172127 h 1289222"/>
                <a:gd name="connsiteX23" fmla="*/ 317745 w 317745"/>
                <a:gd name="connsiteY23" fmla="*/ 1281572 h 1289222"/>
                <a:gd name="connsiteX0" fmla="*/ 0 w 328336"/>
                <a:gd name="connsiteY0" fmla="*/ 0 h 1289222"/>
                <a:gd name="connsiteX1" fmla="*/ 35305 w 328336"/>
                <a:gd name="connsiteY1" fmla="*/ 63549 h 1289222"/>
                <a:gd name="connsiteX2" fmla="*/ 49427 w 328336"/>
                <a:gd name="connsiteY2" fmla="*/ 95324 h 1289222"/>
                <a:gd name="connsiteX3" fmla="*/ 67079 w 328336"/>
                <a:gd name="connsiteY3" fmla="*/ 127098 h 1289222"/>
                <a:gd name="connsiteX4" fmla="*/ 88262 w 328336"/>
                <a:gd name="connsiteY4" fmla="*/ 176525 h 1289222"/>
                <a:gd name="connsiteX5" fmla="*/ 105915 w 328336"/>
                <a:gd name="connsiteY5" fmla="*/ 211830 h 1289222"/>
                <a:gd name="connsiteX6" fmla="*/ 123567 w 328336"/>
                <a:gd name="connsiteY6" fmla="*/ 257727 h 1289222"/>
                <a:gd name="connsiteX7" fmla="*/ 144750 w 328336"/>
                <a:gd name="connsiteY7" fmla="*/ 317745 h 1289222"/>
                <a:gd name="connsiteX8" fmla="*/ 165933 w 328336"/>
                <a:gd name="connsiteY8" fmla="*/ 370703 h 1289222"/>
                <a:gd name="connsiteX9" fmla="*/ 187116 w 328336"/>
                <a:gd name="connsiteY9" fmla="*/ 430722 h 1289222"/>
                <a:gd name="connsiteX10" fmla="*/ 201238 w 328336"/>
                <a:gd name="connsiteY10" fmla="*/ 473088 h 1289222"/>
                <a:gd name="connsiteX11" fmla="*/ 211830 w 328336"/>
                <a:gd name="connsiteY11" fmla="*/ 508393 h 1289222"/>
                <a:gd name="connsiteX12" fmla="*/ 218891 w 328336"/>
                <a:gd name="connsiteY12" fmla="*/ 554289 h 1289222"/>
                <a:gd name="connsiteX13" fmla="*/ 229482 w 328336"/>
                <a:gd name="connsiteY13" fmla="*/ 603716 h 1289222"/>
                <a:gd name="connsiteX14" fmla="*/ 240074 w 328336"/>
                <a:gd name="connsiteY14" fmla="*/ 653143 h 1289222"/>
                <a:gd name="connsiteX15" fmla="*/ 250665 w 328336"/>
                <a:gd name="connsiteY15" fmla="*/ 706101 h 1289222"/>
                <a:gd name="connsiteX16" fmla="*/ 261257 w 328336"/>
                <a:gd name="connsiteY16" fmla="*/ 762589 h 1289222"/>
                <a:gd name="connsiteX17" fmla="*/ 271848 w 328336"/>
                <a:gd name="connsiteY17" fmla="*/ 833199 h 1289222"/>
                <a:gd name="connsiteX18" fmla="*/ 282440 w 328336"/>
                <a:gd name="connsiteY18" fmla="*/ 896748 h 1289222"/>
                <a:gd name="connsiteX19" fmla="*/ 293031 w 328336"/>
                <a:gd name="connsiteY19" fmla="*/ 992071 h 1289222"/>
                <a:gd name="connsiteX20" fmla="*/ 300092 w 328336"/>
                <a:gd name="connsiteY20" fmla="*/ 1055620 h 1289222"/>
                <a:gd name="connsiteX21" fmla="*/ 303623 w 328336"/>
                <a:gd name="connsiteY21" fmla="*/ 1115639 h 1289222"/>
                <a:gd name="connsiteX22" fmla="*/ 307153 w 328336"/>
                <a:gd name="connsiteY22" fmla="*/ 1172127 h 1289222"/>
                <a:gd name="connsiteX23" fmla="*/ 328336 w 328336"/>
                <a:gd name="connsiteY23" fmla="*/ 1281572 h 1289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28336" h="1289222">
                  <a:moveTo>
                    <a:pt x="0" y="0"/>
                  </a:moveTo>
                  <a:cubicBezTo>
                    <a:pt x="13533" y="23831"/>
                    <a:pt x="27067" y="47662"/>
                    <a:pt x="35305" y="63549"/>
                  </a:cubicBezTo>
                  <a:cubicBezTo>
                    <a:pt x="43543" y="79436"/>
                    <a:pt x="44131" y="84733"/>
                    <a:pt x="49427" y="95324"/>
                  </a:cubicBezTo>
                  <a:cubicBezTo>
                    <a:pt x="54723" y="105915"/>
                    <a:pt x="60607" y="113565"/>
                    <a:pt x="67079" y="127098"/>
                  </a:cubicBezTo>
                  <a:cubicBezTo>
                    <a:pt x="73551" y="140631"/>
                    <a:pt x="81789" y="162403"/>
                    <a:pt x="88262" y="176525"/>
                  </a:cubicBezTo>
                  <a:cubicBezTo>
                    <a:pt x="94735" y="190647"/>
                    <a:pt x="100031" y="198296"/>
                    <a:pt x="105915" y="211830"/>
                  </a:cubicBezTo>
                  <a:cubicBezTo>
                    <a:pt x="111799" y="225364"/>
                    <a:pt x="117095" y="240075"/>
                    <a:pt x="123567" y="257727"/>
                  </a:cubicBezTo>
                  <a:cubicBezTo>
                    <a:pt x="130039" y="275379"/>
                    <a:pt x="137689" y="298916"/>
                    <a:pt x="144750" y="317745"/>
                  </a:cubicBezTo>
                  <a:cubicBezTo>
                    <a:pt x="151811" y="336574"/>
                    <a:pt x="158872" y="351874"/>
                    <a:pt x="165933" y="370703"/>
                  </a:cubicBezTo>
                  <a:cubicBezTo>
                    <a:pt x="172994" y="389533"/>
                    <a:pt x="181232" y="413658"/>
                    <a:pt x="187116" y="430722"/>
                  </a:cubicBezTo>
                  <a:cubicBezTo>
                    <a:pt x="193000" y="447786"/>
                    <a:pt x="197119" y="460143"/>
                    <a:pt x="201238" y="473088"/>
                  </a:cubicBezTo>
                  <a:cubicBezTo>
                    <a:pt x="205357" y="486033"/>
                    <a:pt x="208888" y="494860"/>
                    <a:pt x="211830" y="508393"/>
                  </a:cubicBezTo>
                  <a:cubicBezTo>
                    <a:pt x="214772" y="521926"/>
                    <a:pt x="215949" y="538402"/>
                    <a:pt x="218891" y="554289"/>
                  </a:cubicBezTo>
                  <a:cubicBezTo>
                    <a:pt x="221833" y="570176"/>
                    <a:pt x="229482" y="603716"/>
                    <a:pt x="229482" y="603716"/>
                  </a:cubicBezTo>
                  <a:cubicBezTo>
                    <a:pt x="233012" y="620192"/>
                    <a:pt x="236544" y="636079"/>
                    <a:pt x="240074" y="653143"/>
                  </a:cubicBezTo>
                  <a:cubicBezTo>
                    <a:pt x="243604" y="670207"/>
                    <a:pt x="247134" y="687860"/>
                    <a:pt x="250665" y="706101"/>
                  </a:cubicBezTo>
                  <a:cubicBezTo>
                    <a:pt x="254196" y="724342"/>
                    <a:pt x="257727" y="741406"/>
                    <a:pt x="261257" y="762589"/>
                  </a:cubicBezTo>
                  <a:cubicBezTo>
                    <a:pt x="264787" y="783772"/>
                    <a:pt x="268317" y="810839"/>
                    <a:pt x="271848" y="833199"/>
                  </a:cubicBezTo>
                  <a:cubicBezTo>
                    <a:pt x="275379" y="855559"/>
                    <a:pt x="278909" y="870269"/>
                    <a:pt x="282440" y="896748"/>
                  </a:cubicBezTo>
                  <a:cubicBezTo>
                    <a:pt x="285971" y="923227"/>
                    <a:pt x="293031" y="992071"/>
                    <a:pt x="293031" y="992071"/>
                  </a:cubicBezTo>
                  <a:cubicBezTo>
                    <a:pt x="295973" y="1018550"/>
                    <a:pt x="298327" y="1035025"/>
                    <a:pt x="300092" y="1055620"/>
                  </a:cubicBezTo>
                  <a:cubicBezTo>
                    <a:pt x="301857" y="1076215"/>
                    <a:pt x="302446" y="1096221"/>
                    <a:pt x="303623" y="1115639"/>
                  </a:cubicBezTo>
                  <a:cubicBezTo>
                    <a:pt x="304800" y="1135057"/>
                    <a:pt x="303034" y="1144472"/>
                    <a:pt x="307153" y="1172127"/>
                  </a:cubicBezTo>
                  <a:cubicBezTo>
                    <a:pt x="311272" y="1199783"/>
                    <a:pt x="302446" y="1289222"/>
                    <a:pt x="328336" y="1281572"/>
                  </a:cubicBez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 flipV="1">
              <a:off x="7594111" y="3059178"/>
              <a:ext cx="328336" cy="1289222"/>
            </a:xfrm>
            <a:custGeom>
              <a:avLst/>
              <a:gdLst>
                <a:gd name="connsiteX0" fmla="*/ 0 w 307741"/>
                <a:gd name="connsiteY0" fmla="*/ 0 h 1285692"/>
                <a:gd name="connsiteX1" fmla="*/ 35305 w 307741"/>
                <a:gd name="connsiteY1" fmla="*/ 63549 h 1285692"/>
                <a:gd name="connsiteX2" fmla="*/ 49427 w 307741"/>
                <a:gd name="connsiteY2" fmla="*/ 95324 h 1285692"/>
                <a:gd name="connsiteX3" fmla="*/ 67079 w 307741"/>
                <a:gd name="connsiteY3" fmla="*/ 127098 h 1285692"/>
                <a:gd name="connsiteX4" fmla="*/ 88262 w 307741"/>
                <a:gd name="connsiteY4" fmla="*/ 176525 h 1285692"/>
                <a:gd name="connsiteX5" fmla="*/ 105915 w 307741"/>
                <a:gd name="connsiteY5" fmla="*/ 211830 h 1285692"/>
                <a:gd name="connsiteX6" fmla="*/ 123567 w 307741"/>
                <a:gd name="connsiteY6" fmla="*/ 257727 h 1285692"/>
                <a:gd name="connsiteX7" fmla="*/ 144750 w 307741"/>
                <a:gd name="connsiteY7" fmla="*/ 317745 h 1285692"/>
                <a:gd name="connsiteX8" fmla="*/ 165933 w 307741"/>
                <a:gd name="connsiteY8" fmla="*/ 370703 h 1285692"/>
                <a:gd name="connsiteX9" fmla="*/ 187116 w 307741"/>
                <a:gd name="connsiteY9" fmla="*/ 430722 h 1285692"/>
                <a:gd name="connsiteX10" fmla="*/ 201238 w 307741"/>
                <a:gd name="connsiteY10" fmla="*/ 473088 h 1285692"/>
                <a:gd name="connsiteX11" fmla="*/ 211830 w 307741"/>
                <a:gd name="connsiteY11" fmla="*/ 508393 h 1285692"/>
                <a:gd name="connsiteX12" fmla="*/ 218891 w 307741"/>
                <a:gd name="connsiteY12" fmla="*/ 554289 h 1285692"/>
                <a:gd name="connsiteX13" fmla="*/ 229482 w 307741"/>
                <a:gd name="connsiteY13" fmla="*/ 603716 h 1285692"/>
                <a:gd name="connsiteX14" fmla="*/ 240074 w 307741"/>
                <a:gd name="connsiteY14" fmla="*/ 653143 h 1285692"/>
                <a:gd name="connsiteX15" fmla="*/ 250665 w 307741"/>
                <a:gd name="connsiteY15" fmla="*/ 706101 h 1285692"/>
                <a:gd name="connsiteX16" fmla="*/ 261257 w 307741"/>
                <a:gd name="connsiteY16" fmla="*/ 762589 h 1285692"/>
                <a:gd name="connsiteX17" fmla="*/ 271848 w 307741"/>
                <a:gd name="connsiteY17" fmla="*/ 833199 h 1285692"/>
                <a:gd name="connsiteX18" fmla="*/ 282440 w 307741"/>
                <a:gd name="connsiteY18" fmla="*/ 896748 h 1285692"/>
                <a:gd name="connsiteX19" fmla="*/ 293031 w 307741"/>
                <a:gd name="connsiteY19" fmla="*/ 992071 h 1285692"/>
                <a:gd name="connsiteX20" fmla="*/ 300092 w 307741"/>
                <a:gd name="connsiteY20" fmla="*/ 1055620 h 1285692"/>
                <a:gd name="connsiteX21" fmla="*/ 303623 w 307741"/>
                <a:gd name="connsiteY21" fmla="*/ 1115639 h 1285692"/>
                <a:gd name="connsiteX22" fmla="*/ 307153 w 307741"/>
                <a:gd name="connsiteY22" fmla="*/ 1172127 h 1285692"/>
                <a:gd name="connsiteX23" fmla="*/ 307153 w 307741"/>
                <a:gd name="connsiteY23" fmla="*/ 1278042 h 1285692"/>
                <a:gd name="connsiteX0" fmla="*/ 0 w 317745"/>
                <a:gd name="connsiteY0" fmla="*/ 0 h 1289222"/>
                <a:gd name="connsiteX1" fmla="*/ 35305 w 317745"/>
                <a:gd name="connsiteY1" fmla="*/ 63549 h 1289222"/>
                <a:gd name="connsiteX2" fmla="*/ 49427 w 317745"/>
                <a:gd name="connsiteY2" fmla="*/ 95324 h 1289222"/>
                <a:gd name="connsiteX3" fmla="*/ 67079 w 317745"/>
                <a:gd name="connsiteY3" fmla="*/ 127098 h 1289222"/>
                <a:gd name="connsiteX4" fmla="*/ 88262 w 317745"/>
                <a:gd name="connsiteY4" fmla="*/ 176525 h 1289222"/>
                <a:gd name="connsiteX5" fmla="*/ 105915 w 317745"/>
                <a:gd name="connsiteY5" fmla="*/ 211830 h 1289222"/>
                <a:gd name="connsiteX6" fmla="*/ 123567 w 317745"/>
                <a:gd name="connsiteY6" fmla="*/ 257727 h 1289222"/>
                <a:gd name="connsiteX7" fmla="*/ 144750 w 317745"/>
                <a:gd name="connsiteY7" fmla="*/ 317745 h 1289222"/>
                <a:gd name="connsiteX8" fmla="*/ 165933 w 317745"/>
                <a:gd name="connsiteY8" fmla="*/ 370703 h 1289222"/>
                <a:gd name="connsiteX9" fmla="*/ 187116 w 317745"/>
                <a:gd name="connsiteY9" fmla="*/ 430722 h 1289222"/>
                <a:gd name="connsiteX10" fmla="*/ 201238 w 317745"/>
                <a:gd name="connsiteY10" fmla="*/ 473088 h 1289222"/>
                <a:gd name="connsiteX11" fmla="*/ 211830 w 317745"/>
                <a:gd name="connsiteY11" fmla="*/ 508393 h 1289222"/>
                <a:gd name="connsiteX12" fmla="*/ 218891 w 317745"/>
                <a:gd name="connsiteY12" fmla="*/ 554289 h 1289222"/>
                <a:gd name="connsiteX13" fmla="*/ 229482 w 317745"/>
                <a:gd name="connsiteY13" fmla="*/ 603716 h 1289222"/>
                <a:gd name="connsiteX14" fmla="*/ 240074 w 317745"/>
                <a:gd name="connsiteY14" fmla="*/ 653143 h 1289222"/>
                <a:gd name="connsiteX15" fmla="*/ 250665 w 317745"/>
                <a:gd name="connsiteY15" fmla="*/ 706101 h 1289222"/>
                <a:gd name="connsiteX16" fmla="*/ 261257 w 317745"/>
                <a:gd name="connsiteY16" fmla="*/ 762589 h 1289222"/>
                <a:gd name="connsiteX17" fmla="*/ 271848 w 317745"/>
                <a:gd name="connsiteY17" fmla="*/ 833199 h 1289222"/>
                <a:gd name="connsiteX18" fmla="*/ 282440 w 317745"/>
                <a:gd name="connsiteY18" fmla="*/ 896748 h 1289222"/>
                <a:gd name="connsiteX19" fmla="*/ 293031 w 317745"/>
                <a:gd name="connsiteY19" fmla="*/ 992071 h 1289222"/>
                <a:gd name="connsiteX20" fmla="*/ 300092 w 317745"/>
                <a:gd name="connsiteY20" fmla="*/ 1055620 h 1289222"/>
                <a:gd name="connsiteX21" fmla="*/ 303623 w 317745"/>
                <a:gd name="connsiteY21" fmla="*/ 1115639 h 1289222"/>
                <a:gd name="connsiteX22" fmla="*/ 307153 w 317745"/>
                <a:gd name="connsiteY22" fmla="*/ 1172127 h 1289222"/>
                <a:gd name="connsiteX23" fmla="*/ 317745 w 317745"/>
                <a:gd name="connsiteY23" fmla="*/ 1281572 h 1289222"/>
                <a:gd name="connsiteX0" fmla="*/ 0 w 328336"/>
                <a:gd name="connsiteY0" fmla="*/ 0 h 1289222"/>
                <a:gd name="connsiteX1" fmla="*/ 35305 w 328336"/>
                <a:gd name="connsiteY1" fmla="*/ 63549 h 1289222"/>
                <a:gd name="connsiteX2" fmla="*/ 49427 w 328336"/>
                <a:gd name="connsiteY2" fmla="*/ 95324 h 1289222"/>
                <a:gd name="connsiteX3" fmla="*/ 67079 w 328336"/>
                <a:gd name="connsiteY3" fmla="*/ 127098 h 1289222"/>
                <a:gd name="connsiteX4" fmla="*/ 88262 w 328336"/>
                <a:gd name="connsiteY4" fmla="*/ 176525 h 1289222"/>
                <a:gd name="connsiteX5" fmla="*/ 105915 w 328336"/>
                <a:gd name="connsiteY5" fmla="*/ 211830 h 1289222"/>
                <a:gd name="connsiteX6" fmla="*/ 123567 w 328336"/>
                <a:gd name="connsiteY6" fmla="*/ 257727 h 1289222"/>
                <a:gd name="connsiteX7" fmla="*/ 144750 w 328336"/>
                <a:gd name="connsiteY7" fmla="*/ 317745 h 1289222"/>
                <a:gd name="connsiteX8" fmla="*/ 165933 w 328336"/>
                <a:gd name="connsiteY8" fmla="*/ 370703 h 1289222"/>
                <a:gd name="connsiteX9" fmla="*/ 187116 w 328336"/>
                <a:gd name="connsiteY9" fmla="*/ 430722 h 1289222"/>
                <a:gd name="connsiteX10" fmla="*/ 201238 w 328336"/>
                <a:gd name="connsiteY10" fmla="*/ 473088 h 1289222"/>
                <a:gd name="connsiteX11" fmla="*/ 211830 w 328336"/>
                <a:gd name="connsiteY11" fmla="*/ 508393 h 1289222"/>
                <a:gd name="connsiteX12" fmla="*/ 218891 w 328336"/>
                <a:gd name="connsiteY12" fmla="*/ 554289 h 1289222"/>
                <a:gd name="connsiteX13" fmla="*/ 229482 w 328336"/>
                <a:gd name="connsiteY13" fmla="*/ 603716 h 1289222"/>
                <a:gd name="connsiteX14" fmla="*/ 240074 w 328336"/>
                <a:gd name="connsiteY14" fmla="*/ 653143 h 1289222"/>
                <a:gd name="connsiteX15" fmla="*/ 250665 w 328336"/>
                <a:gd name="connsiteY15" fmla="*/ 706101 h 1289222"/>
                <a:gd name="connsiteX16" fmla="*/ 261257 w 328336"/>
                <a:gd name="connsiteY16" fmla="*/ 762589 h 1289222"/>
                <a:gd name="connsiteX17" fmla="*/ 271848 w 328336"/>
                <a:gd name="connsiteY17" fmla="*/ 833199 h 1289222"/>
                <a:gd name="connsiteX18" fmla="*/ 282440 w 328336"/>
                <a:gd name="connsiteY18" fmla="*/ 896748 h 1289222"/>
                <a:gd name="connsiteX19" fmla="*/ 293031 w 328336"/>
                <a:gd name="connsiteY19" fmla="*/ 992071 h 1289222"/>
                <a:gd name="connsiteX20" fmla="*/ 300092 w 328336"/>
                <a:gd name="connsiteY20" fmla="*/ 1055620 h 1289222"/>
                <a:gd name="connsiteX21" fmla="*/ 303623 w 328336"/>
                <a:gd name="connsiteY21" fmla="*/ 1115639 h 1289222"/>
                <a:gd name="connsiteX22" fmla="*/ 307153 w 328336"/>
                <a:gd name="connsiteY22" fmla="*/ 1172127 h 1289222"/>
                <a:gd name="connsiteX23" fmla="*/ 328336 w 328336"/>
                <a:gd name="connsiteY23" fmla="*/ 1281572 h 1289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28336" h="1289222">
                  <a:moveTo>
                    <a:pt x="0" y="0"/>
                  </a:moveTo>
                  <a:cubicBezTo>
                    <a:pt x="13533" y="23831"/>
                    <a:pt x="27067" y="47662"/>
                    <a:pt x="35305" y="63549"/>
                  </a:cubicBezTo>
                  <a:cubicBezTo>
                    <a:pt x="43543" y="79436"/>
                    <a:pt x="44131" y="84733"/>
                    <a:pt x="49427" y="95324"/>
                  </a:cubicBezTo>
                  <a:cubicBezTo>
                    <a:pt x="54723" y="105915"/>
                    <a:pt x="60607" y="113565"/>
                    <a:pt x="67079" y="127098"/>
                  </a:cubicBezTo>
                  <a:cubicBezTo>
                    <a:pt x="73551" y="140631"/>
                    <a:pt x="81789" y="162403"/>
                    <a:pt x="88262" y="176525"/>
                  </a:cubicBezTo>
                  <a:cubicBezTo>
                    <a:pt x="94735" y="190647"/>
                    <a:pt x="100031" y="198296"/>
                    <a:pt x="105915" y="211830"/>
                  </a:cubicBezTo>
                  <a:cubicBezTo>
                    <a:pt x="111799" y="225364"/>
                    <a:pt x="117095" y="240075"/>
                    <a:pt x="123567" y="257727"/>
                  </a:cubicBezTo>
                  <a:cubicBezTo>
                    <a:pt x="130039" y="275379"/>
                    <a:pt x="137689" y="298916"/>
                    <a:pt x="144750" y="317745"/>
                  </a:cubicBezTo>
                  <a:cubicBezTo>
                    <a:pt x="151811" y="336574"/>
                    <a:pt x="158872" y="351874"/>
                    <a:pt x="165933" y="370703"/>
                  </a:cubicBezTo>
                  <a:cubicBezTo>
                    <a:pt x="172994" y="389533"/>
                    <a:pt x="181232" y="413658"/>
                    <a:pt x="187116" y="430722"/>
                  </a:cubicBezTo>
                  <a:cubicBezTo>
                    <a:pt x="193000" y="447786"/>
                    <a:pt x="197119" y="460143"/>
                    <a:pt x="201238" y="473088"/>
                  </a:cubicBezTo>
                  <a:cubicBezTo>
                    <a:pt x="205357" y="486033"/>
                    <a:pt x="208888" y="494860"/>
                    <a:pt x="211830" y="508393"/>
                  </a:cubicBezTo>
                  <a:cubicBezTo>
                    <a:pt x="214772" y="521926"/>
                    <a:pt x="215949" y="538402"/>
                    <a:pt x="218891" y="554289"/>
                  </a:cubicBezTo>
                  <a:cubicBezTo>
                    <a:pt x="221833" y="570176"/>
                    <a:pt x="229482" y="603716"/>
                    <a:pt x="229482" y="603716"/>
                  </a:cubicBezTo>
                  <a:cubicBezTo>
                    <a:pt x="233012" y="620192"/>
                    <a:pt x="236544" y="636079"/>
                    <a:pt x="240074" y="653143"/>
                  </a:cubicBezTo>
                  <a:cubicBezTo>
                    <a:pt x="243604" y="670207"/>
                    <a:pt x="247134" y="687860"/>
                    <a:pt x="250665" y="706101"/>
                  </a:cubicBezTo>
                  <a:cubicBezTo>
                    <a:pt x="254196" y="724342"/>
                    <a:pt x="257727" y="741406"/>
                    <a:pt x="261257" y="762589"/>
                  </a:cubicBezTo>
                  <a:cubicBezTo>
                    <a:pt x="264787" y="783772"/>
                    <a:pt x="268317" y="810839"/>
                    <a:pt x="271848" y="833199"/>
                  </a:cubicBezTo>
                  <a:cubicBezTo>
                    <a:pt x="275379" y="855559"/>
                    <a:pt x="278909" y="870269"/>
                    <a:pt x="282440" y="896748"/>
                  </a:cubicBezTo>
                  <a:cubicBezTo>
                    <a:pt x="285971" y="923227"/>
                    <a:pt x="293031" y="992071"/>
                    <a:pt x="293031" y="992071"/>
                  </a:cubicBezTo>
                  <a:cubicBezTo>
                    <a:pt x="295973" y="1018550"/>
                    <a:pt x="298327" y="1035025"/>
                    <a:pt x="300092" y="1055620"/>
                  </a:cubicBezTo>
                  <a:cubicBezTo>
                    <a:pt x="301857" y="1076215"/>
                    <a:pt x="302446" y="1096221"/>
                    <a:pt x="303623" y="1115639"/>
                  </a:cubicBezTo>
                  <a:cubicBezTo>
                    <a:pt x="304800" y="1135057"/>
                    <a:pt x="303034" y="1144472"/>
                    <a:pt x="307153" y="1172127"/>
                  </a:cubicBezTo>
                  <a:cubicBezTo>
                    <a:pt x="311272" y="1199783"/>
                    <a:pt x="302446" y="1289222"/>
                    <a:pt x="328336" y="1281572"/>
                  </a:cubicBez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8676598" y="4368009"/>
            <a:ext cx="108258" cy="2379150"/>
            <a:chOff x="8533377" y="4368009"/>
            <a:chExt cx="216515" cy="2379150"/>
          </a:xfrm>
        </p:grpSpPr>
        <p:sp>
          <p:nvSpPr>
            <p:cNvPr id="25" name="Freeform 24"/>
            <p:cNvSpPr/>
            <p:nvPr/>
          </p:nvSpPr>
          <p:spPr>
            <a:xfrm>
              <a:off x="8533377" y="4368009"/>
              <a:ext cx="208655" cy="1186323"/>
            </a:xfrm>
            <a:custGeom>
              <a:avLst/>
              <a:gdLst>
                <a:gd name="connsiteX0" fmla="*/ 0 w 208655"/>
                <a:gd name="connsiteY0" fmla="*/ 0 h 1195674"/>
                <a:gd name="connsiteX1" fmla="*/ 30685 w 208655"/>
                <a:gd name="connsiteY1" fmla="*/ 76711 h 1195674"/>
                <a:gd name="connsiteX2" fmla="*/ 42959 w 208655"/>
                <a:gd name="connsiteY2" fmla="*/ 107396 h 1195674"/>
                <a:gd name="connsiteX3" fmla="*/ 58301 w 208655"/>
                <a:gd name="connsiteY3" fmla="*/ 147286 h 1195674"/>
                <a:gd name="connsiteX4" fmla="*/ 73643 w 208655"/>
                <a:gd name="connsiteY4" fmla="*/ 196381 h 1195674"/>
                <a:gd name="connsiteX5" fmla="*/ 88985 w 208655"/>
                <a:gd name="connsiteY5" fmla="*/ 248545 h 1195674"/>
                <a:gd name="connsiteX6" fmla="*/ 98191 w 208655"/>
                <a:gd name="connsiteY6" fmla="*/ 306845 h 1195674"/>
                <a:gd name="connsiteX7" fmla="*/ 113533 w 208655"/>
                <a:gd name="connsiteY7" fmla="*/ 368214 h 1195674"/>
                <a:gd name="connsiteX8" fmla="*/ 125807 w 208655"/>
                <a:gd name="connsiteY8" fmla="*/ 432652 h 1195674"/>
                <a:gd name="connsiteX9" fmla="*/ 138081 w 208655"/>
                <a:gd name="connsiteY9" fmla="*/ 484816 h 1195674"/>
                <a:gd name="connsiteX10" fmla="*/ 153423 w 208655"/>
                <a:gd name="connsiteY10" fmla="*/ 558459 h 1195674"/>
                <a:gd name="connsiteX11" fmla="*/ 165697 w 208655"/>
                <a:gd name="connsiteY11" fmla="*/ 641307 h 1195674"/>
                <a:gd name="connsiteX12" fmla="*/ 181039 w 208655"/>
                <a:gd name="connsiteY12" fmla="*/ 724155 h 1195674"/>
                <a:gd name="connsiteX13" fmla="*/ 190244 w 208655"/>
                <a:gd name="connsiteY13" fmla="*/ 819278 h 1195674"/>
                <a:gd name="connsiteX14" fmla="*/ 199450 w 208655"/>
                <a:gd name="connsiteY14" fmla="*/ 886784 h 1195674"/>
                <a:gd name="connsiteX15" fmla="*/ 202518 w 208655"/>
                <a:gd name="connsiteY15" fmla="*/ 972700 h 1195674"/>
                <a:gd name="connsiteX16" fmla="*/ 202518 w 208655"/>
                <a:gd name="connsiteY16" fmla="*/ 1040206 h 1195674"/>
                <a:gd name="connsiteX17" fmla="*/ 205587 w 208655"/>
                <a:gd name="connsiteY17" fmla="*/ 1107712 h 1195674"/>
                <a:gd name="connsiteX18" fmla="*/ 208655 w 208655"/>
                <a:gd name="connsiteY18" fmla="*/ 1181355 h 1195674"/>
                <a:gd name="connsiteX0" fmla="*/ 0 w 208655"/>
                <a:gd name="connsiteY0" fmla="*/ 0 h 1186323"/>
                <a:gd name="connsiteX1" fmla="*/ 30685 w 208655"/>
                <a:gd name="connsiteY1" fmla="*/ 76711 h 1186323"/>
                <a:gd name="connsiteX2" fmla="*/ 42959 w 208655"/>
                <a:gd name="connsiteY2" fmla="*/ 107396 h 1186323"/>
                <a:gd name="connsiteX3" fmla="*/ 58301 w 208655"/>
                <a:gd name="connsiteY3" fmla="*/ 147286 h 1186323"/>
                <a:gd name="connsiteX4" fmla="*/ 73643 w 208655"/>
                <a:gd name="connsiteY4" fmla="*/ 196381 h 1186323"/>
                <a:gd name="connsiteX5" fmla="*/ 88985 w 208655"/>
                <a:gd name="connsiteY5" fmla="*/ 248545 h 1186323"/>
                <a:gd name="connsiteX6" fmla="*/ 98191 w 208655"/>
                <a:gd name="connsiteY6" fmla="*/ 306845 h 1186323"/>
                <a:gd name="connsiteX7" fmla="*/ 113533 w 208655"/>
                <a:gd name="connsiteY7" fmla="*/ 368214 h 1186323"/>
                <a:gd name="connsiteX8" fmla="*/ 125807 w 208655"/>
                <a:gd name="connsiteY8" fmla="*/ 432652 h 1186323"/>
                <a:gd name="connsiteX9" fmla="*/ 138081 w 208655"/>
                <a:gd name="connsiteY9" fmla="*/ 484816 h 1186323"/>
                <a:gd name="connsiteX10" fmla="*/ 153423 w 208655"/>
                <a:gd name="connsiteY10" fmla="*/ 558459 h 1186323"/>
                <a:gd name="connsiteX11" fmla="*/ 165697 w 208655"/>
                <a:gd name="connsiteY11" fmla="*/ 641307 h 1186323"/>
                <a:gd name="connsiteX12" fmla="*/ 181039 w 208655"/>
                <a:gd name="connsiteY12" fmla="*/ 724155 h 1186323"/>
                <a:gd name="connsiteX13" fmla="*/ 190244 w 208655"/>
                <a:gd name="connsiteY13" fmla="*/ 819278 h 1186323"/>
                <a:gd name="connsiteX14" fmla="*/ 199450 w 208655"/>
                <a:gd name="connsiteY14" fmla="*/ 886784 h 1186323"/>
                <a:gd name="connsiteX15" fmla="*/ 202518 w 208655"/>
                <a:gd name="connsiteY15" fmla="*/ 972700 h 1186323"/>
                <a:gd name="connsiteX16" fmla="*/ 202518 w 208655"/>
                <a:gd name="connsiteY16" fmla="*/ 1040206 h 1186323"/>
                <a:gd name="connsiteX17" fmla="*/ 205587 w 208655"/>
                <a:gd name="connsiteY17" fmla="*/ 1107712 h 1186323"/>
                <a:gd name="connsiteX18" fmla="*/ 201894 w 208655"/>
                <a:gd name="connsiteY18" fmla="*/ 1174049 h 1186323"/>
                <a:gd name="connsiteX19" fmla="*/ 208655 w 208655"/>
                <a:gd name="connsiteY19" fmla="*/ 1181355 h 1186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08655" h="1186323">
                  <a:moveTo>
                    <a:pt x="0" y="0"/>
                  </a:moveTo>
                  <a:lnTo>
                    <a:pt x="30685" y="76711"/>
                  </a:lnTo>
                  <a:cubicBezTo>
                    <a:pt x="37845" y="94610"/>
                    <a:pt x="38356" y="95634"/>
                    <a:pt x="42959" y="107396"/>
                  </a:cubicBezTo>
                  <a:cubicBezTo>
                    <a:pt x="47562" y="119158"/>
                    <a:pt x="53187" y="132455"/>
                    <a:pt x="58301" y="147286"/>
                  </a:cubicBezTo>
                  <a:cubicBezTo>
                    <a:pt x="63415" y="162117"/>
                    <a:pt x="68529" y="179505"/>
                    <a:pt x="73643" y="196381"/>
                  </a:cubicBezTo>
                  <a:cubicBezTo>
                    <a:pt x="78757" y="213257"/>
                    <a:pt x="84894" y="230134"/>
                    <a:pt x="88985" y="248545"/>
                  </a:cubicBezTo>
                  <a:cubicBezTo>
                    <a:pt x="93076" y="266956"/>
                    <a:pt x="94100" y="286900"/>
                    <a:pt x="98191" y="306845"/>
                  </a:cubicBezTo>
                  <a:cubicBezTo>
                    <a:pt x="102282" y="326790"/>
                    <a:pt x="108930" y="347246"/>
                    <a:pt x="113533" y="368214"/>
                  </a:cubicBezTo>
                  <a:cubicBezTo>
                    <a:pt x="118136" y="389182"/>
                    <a:pt x="121716" y="413218"/>
                    <a:pt x="125807" y="432652"/>
                  </a:cubicBezTo>
                  <a:cubicBezTo>
                    <a:pt x="129898" y="452086"/>
                    <a:pt x="133478" y="463848"/>
                    <a:pt x="138081" y="484816"/>
                  </a:cubicBezTo>
                  <a:cubicBezTo>
                    <a:pt x="142684" y="505784"/>
                    <a:pt x="148820" y="532377"/>
                    <a:pt x="153423" y="558459"/>
                  </a:cubicBezTo>
                  <a:cubicBezTo>
                    <a:pt x="158026" y="584541"/>
                    <a:pt x="161094" y="613691"/>
                    <a:pt x="165697" y="641307"/>
                  </a:cubicBezTo>
                  <a:cubicBezTo>
                    <a:pt x="170300" y="668923"/>
                    <a:pt x="176948" y="694493"/>
                    <a:pt x="181039" y="724155"/>
                  </a:cubicBezTo>
                  <a:cubicBezTo>
                    <a:pt x="185130" y="753817"/>
                    <a:pt x="187176" y="792173"/>
                    <a:pt x="190244" y="819278"/>
                  </a:cubicBezTo>
                  <a:cubicBezTo>
                    <a:pt x="193312" y="846383"/>
                    <a:pt x="197404" y="861214"/>
                    <a:pt x="199450" y="886784"/>
                  </a:cubicBezTo>
                  <a:cubicBezTo>
                    <a:pt x="201496" y="912354"/>
                    <a:pt x="202007" y="947130"/>
                    <a:pt x="202518" y="972700"/>
                  </a:cubicBezTo>
                  <a:cubicBezTo>
                    <a:pt x="203029" y="998270"/>
                    <a:pt x="202007" y="1017704"/>
                    <a:pt x="202518" y="1040206"/>
                  </a:cubicBezTo>
                  <a:cubicBezTo>
                    <a:pt x="203029" y="1062708"/>
                    <a:pt x="205691" y="1085405"/>
                    <a:pt x="205587" y="1107712"/>
                  </a:cubicBezTo>
                  <a:cubicBezTo>
                    <a:pt x="205483" y="1130019"/>
                    <a:pt x="201383" y="1161775"/>
                    <a:pt x="201894" y="1174049"/>
                  </a:cubicBezTo>
                  <a:cubicBezTo>
                    <a:pt x="202405" y="1186323"/>
                    <a:pt x="206218" y="1180137"/>
                    <a:pt x="208655" y="1181355"/>
                  </a:cubicBez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 flipV="1">
              <a:off x="8533377" y="5551485"/>
              <a:ext cx="216515" cy="1195674"/>
            </a:xfrm>
            <a:custGeom>
              <a:avLst/>
              <a:gdLst>
                <a:gd name="connsiteX0" fmla="*/ 0 w 208655"/>
                <a:gd name="connsiteY0" fmla="*/ 0 h 1195674"/>
                <a:gd name="connsiteX1" fmla="*/ 30685 w 208655"/>
                <a:gd name="connsiteY1" fmla="*/ 76711 h 1195674"/>
                <a:gd name="connsiteX2" fmla="*/ 42959 w 208655"/>
                <a:gd name="connsiteY2" fmla="*/ 107396 h 1195674"/>
                <a:gd name="connsiteX3" fmla="*/ 58301 w 208655"/>
                <a:gd name="connsiteY3" fmla="*/ 147286 h 1195674"/>
                <a:gd name="connsiteX4" fmla="*/ 73643 w 208655"/>
                <a:gd name="connsiteY4" fmla="*/ 196381 h 1195674"/>
                <a:gd name="connsiteX5" fmla="*/ 88985 w 208655"/>
                <a:gd name="connsiteY5" fmla="*/ 248545 h 1195674"/>
                <a:gd name="connsiteX6" fmla="*/ 98191 w 208655"/>
                <a:gd name="connsiteY6" fmla="*/ 306845 h 1195674"/>
                <a:gd name="connsiteX7" fmla="*/ 113533 w 208655"/>
                <a:gd name="connsiteY7" fmla="*/ 368214 h 1195674"/>
                <a:gd name="connsiteX8" fmla="*/ 125807 w 208655"/>
                <a:gd name="connsiteY8" fmla="*/ 432652 h 1195674"/>
                <a:gd name="connsiteX9" fmla="*/ 138081 w 208655"/>
                <a:gd name="connsiteY9" fmla="*/ 484816 h 1195674"/>
                <a:gd name="connsiteX10" fmla="*/ 153423 w 208655"/>
                <a:gd name="connsiteY10" fmla="*/ 558459 h 1195674"/>
                <a:gd name="connsiteX11" fmla="*/ 165697 w 208655"/>
                <a:gd name="connsiteY11" fmla="*/ 641307 h 1195674"/>
                <a:gd name="connsiteX12" fmla="*/ 181039 w 208655"/>
                <a:gd name="connsiteY12" fmla="*/ 724155 h 1195674"/>
                <a:gd name="connsiteX13" fmla="*/ 190244 w 208655"/>
                <a:gd name="connsiteY13" fmla="*/ 819278 h 1195674"/>
                <a:gd name="connsiteX14" fmla="*/ 199450 w 208655"/>
                <a:gd name="connsiteY14" fmla="*/ 886784 h 1195674"/>
                <a:gd name="connsiteX15" fmla="*/ 202518 w 208655"/>
                <a:gd name="connsiteY15" fmla="*/ 972700 h 1195674"/>
                <a:gd name="connsiteX16" fmla="*/ 202518 w 208655"/>
                <a:gd name="connsiteY16" fmla="*/ 1040206 h 1195674"/>
                <a:gd name="connsiteX17" fmla="*/ 205587 w 208655"/>
                <a:gd name="connsiteY17" fmla="*/ 1107712 h 1195674"/>
                <a:gd name="connsiteX18" fmla="*/ 208655 w 208655"/>
                <a:gd name="connsiteY18" fmla="*/ 1181355 h 1195674"/>
                <a:gd name="connsiteX0" fmla="*/ 0 w 216515"/>
                <a:gd name="connsiteY0" fmla="*/ 0 h 1195674"/>
                <a:gd name="connsiteX1" fmla="*/ 30685 w 216515"/>
                <a:gd name="connsiteY1" fmla="*/ 76711 h 1195674"/>
                <a:gd name="connsiteX2" fmla="*/ 42959 w 216515"/>
                <a:gd name="connsiteY2" fmla="*/ 107396 h 1195674"/>
                <a:gd name="connsiteX3" fmla="*/ 58301 w 216515"/>
                <a:gd name="connsiteY3" fmla="*/ 147286 h 1195674"/>
                <a:gd name="connsiteX4" fmla="*/ 73643 w 216515"/>
                <a:gd name="connsiteY4" fmla="*/ 196381 h 1195674"/>
                <a:gd name="connsiteX5" fmla="*/ 88985 w 216515"/>
                <a:gd name="connsiteY5" fmla="*/ 248545 h 1195674"/>
                <a:gd name="connsiteX6" fmla="*/ 98191 w 216515"/>
                <a:gd name="connsiteY6" fmla="*/ 306845 h 1195674"/>
                <a:gd name="connsiteX7" fmla="*/ 113533 w 216515"/>
                <a:gd name="connsiteY7" fmla="*/ 368214 h 1195674"/>
                <a:gd name="connsiteX8" fmla="*/ 125807 w 216515"/>
                <a:gd name="connsiteY8" fmla="*/ 432652 h 1195674"/>
                <a:gd name="connsiteX9" fmla="*/ 138081 w 216515"/>
                <a:gd name="connsiteY9" fmla="*/ 484816 h 1195674"/>
                <a:gd name="connsiteX10" fmla="*/ 153423 w 216515"/>
                <a:gd name="connsiteY10" fmla="*/ 558459 h 1195674"/>
                <a:gd name="connsiteX11" fmla="*/ 165697 w 216515"/>
                <a:gd name="connsiteY11" fmla="*/ 641307 h 1195674"/>
                <a:gd name="connsiteX12" fmla="*/ 181039 w 216515"/>
                <a:gd name="connsiteY12" fmla="*/ 724155 h 1195674"/>
                <a:gd name="connsiteX13" fmla="*/ 190244 w 216515"/>
                <a:gd name="connsiteY13" fmla="*/ 819278 h 1195674"/>
                <a:gd name="connsiteX14" fmla="*/ 199450 w 216515"/>
                <a:gd name="connsiteY14" fmla="*/ 886784 h 1195674"/>
                <a:gd name="connsiteX15" fmla="*/ 202518 w 216515"/>
                <a:gd name="connsiteY15" fmla="*/ 972700 h 1195674"/>
                <a:gd name="connsiteX16" fmla="*/ 202518 w 216515"/>
                <a:gd name="connsiteY16" fmla="*/ 1040206 h 1195674"/>
                <a:gd name="connsiteX17" fmla="*/ 205587 w 216515"/>
                <a:gd name="connsiteY17" fmla="*/ 1107712 h 1195674"/>
                <a:gd name="connsiteX18" fmla="*/ 216515 w 216515"/>
                <a:gd name="connsiteY18" fmla="*/ 1181355 h 119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16515" h="1195674">
                  <a:moveTo>
                    <a:pt x="0" y="0"/>
                  </a:moveTo>
                  <a:lnTo>
                    <a:pt x="30685" y="76711"/>
                  </a:lnTo>
                  <a:cubicBezTo>
                    <a:pt x="37845" y="94610"/>
                    <a:pt x="38356" y="95634"/>
                    <a:pt x="42959" y="107396"/>
                  </a:cubicBezTo>
                  <a:cubicBezTo>
                    <a:pt x="47562" y="119158"/>
                    <a:pt x="53187" y="132455"/>
                    <a:pt x="58301" y="147286"/>
                  </a:cubicBezTo>
                  <a:cubicBezTo>
                    <a:pt x="63415" y="162117"/>
                    <a:pt x="68529" y="179505"/>
                    <a:pt x="73643" y="196381"/>
                  </a:cubicBezTo>
                  <a:cubicBezTo>
                    <a:pt x="78757" y="213257"/>
                    <a:pt x="84894" y="230134"/>
                    <a:pt x="88985" y="248545"/>
                  </a:cubicBezTo>
                  <a:cubicBezTo>
                    <a:pt x="93076" y="266956"/>
                    <a:pt x="94100" y="286900"/>
                    <a:pt x="98191" y="306845"/>
                  </a:cubicBezTo>
                  <a:cubicBezTo>
                    <a:pt x="102282" y="326790"/>
                    <a:pt x="108930" y="347246"/>
                    <a:pt x="113533" y="368214"/>
                  </a:cubicBezTo>
                  <a:cubicBezTo>
                    <a:pt x="118136" y="389182"/>
                    <a:pt x="121716" y="413218"/>
                    <a:pt x="125807" y="432652"/>
                  </a:cubicBezTo>
                  <a:cubicBezTo>
                    <a:pt x="129898" y="452086"/>
                    <a:pt x="133478" y="463848"/>
                    <a:pt x="138081" y="484816"/>
                  </a:cubicBezTo>
                  <a:cubicBezTo>
                    <a:pt x="142684" y="505784"/>
                    <a:pt x="148820" y="532377"/>
                    <a:pt x="153423" y="558459"/>
                  </a:cubicBezTo>
                  <a:cubicBezTo>
                    <a:pt x="158026" y="584541"/>
                    <a:pt x="161094" y="613691"/>
                    <a:pt x="165697" y="641307"/>
                  </a:cubicBezTo>
                  <a:cubicBezTo>
                    <a:pt x="170300" y="668923"/>
                    <a:pt x="176948" y="694493"/>
                    <a:pt x="181039" y="724155"/>
                  </a:cubicBezTo>
                  <a:cubicBezTo>
                    <a:pt x="185130" y="753817"/>
                    <a:pt x="187176" y="792173"/>
                    <a:pt x="190244" y="819278"/>
                  </a:cubicBezTo>
                  <a:cubicBezTo>
                    <a:pt x="193312" y="846383"/>
                    <a:pt x="197404" y="861214"/>
                    <a:pt x="199450" y="886784"/>
                  </a:cubicBezTo>
                  <a:cubicBezTo>
                    <a:pt x="201496" y="912354"/>
                    <a:pt x="202007" y="947130"/>
                    <a:pt x="202518" y="972700"/>
                  </a:cubicBezTo>
                  <a:cubicBezTo>
                    <a:pt x="203029" y="998270"/>
                    <a:pt x="202007" y="1017704"/>
                    <a:pt x="202518" y="1040206"/>
                  </a:cubicBezTo>
                  <a:cubicBezTo>
                    <a:pt x="203029" y="1062708"/>
                    <a:pt x="203254" y="1084187"/>
                    <a:pt x="205587" y="1107712"/>
                  </a:cubicBezTo>
                  <a:cubicBezTo>
                    <a:pt x="207920" y="1131237"/>
                    <a:pt x="193502" y="1195674"/>
                    <a:pt x="216515" y="1181355"/>
                  </a:cubicBez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10800000">
            <a:off x="485776" y="1473276"/>
            <a:ext cx="8524875" cy="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236883"/>
              </p:ext>
            </p:extLst>
          </p:nvPr>
        </p:nvGraphicFramePr>
        <p:xfrm>
          <a:off x="159068" y="1882428"/>
          <a:ext cx="2523210" cy="2682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1070"/>
                <a:gridCol w="841070"/>
                <a:gridCol w="841070"/>
              </a:tblGrid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Prob.</a:t>
                      </a:r>
                      <a:r>
                        <a:rPr lang="en-US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12</a:t>
                      </a:r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Prob.</a:t>
                      </a:r>
                      <a:r>
                        <a:rPr lang="en-US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13</a:t>
                      </a:r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–9.60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–10.40 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8.10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7.00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2.90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3.40 cm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ray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h’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ray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eq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latin typeface="Arial" pitchFamily="34" charset="0"/>
                          <a:cs typeface="Arial" pitchFamily="34" charset="0"/>
                        </a:rPr>
                        <a:t>h’</a:t>
                      </a:r>
                      <a:r>
                        <a:rPr lang="en-US" sz="1000" b="1" i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eq</a:t>
                      </a:r>
                      <a:endParaRPr lang="en-US" sz="1000" b="1" i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4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lang="en-US" sz="1000" b="1" i="1" dirty="0" smtClean="0">
                          <a:latin typeface="Arial" pitchFamily="34" charset="0"/>
                          <a:cs typeface="Arial" pitchFamily="34" charset="0"/>
                        </a:rPr>
                        <a:t>error</a:t>
                      </a:r>
                      <a:endParaRPr lang="en-US" sz="10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89398" y="1330397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12.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10800000">
            <a:off x="504826" y="4978591"/>
            <a:ext cx="850582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89398" y="4857750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13.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>
          <a:xfrm flipH="1">
            <a:off x="4828805" y="242374"/>
            <a:ext cx="258794" cy="2467871"/>
            <a:chOff x="3914405" y="2133600"/>
            <a:chExt cx="681037" cy="3247199"/>
          </a:xfrm>
        </p:grpSpPr>
        <p:sp>
          <p:nvSpPr>
            <p:cNvPr id="14" name="Freeform 13"/>
            <p:cNvSpPr/>
            <p:nvPr/>
          </p:nvSpPr>
          <p:spPr>
            <a:xfrm>
              <a:off x="3914405" y="2133600"/>
              <a:ext cx="681037" cy="1619250"/>
            </a:xfrm>
            <a:custGeom>
              <a:avLst/>
              <a:gdLst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04825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918"/>
                <a:gd name="connsiteY0" fmla="*/ 0 h 1619250"/>
                <a:gd name="connsiteX1" fmla="*/ 104775 w 681918"/>
                <a:gd name="connsiteY1" fmla="*/ 109538 h 1619250"/>
                <a:gd name="connsiteX2" fmla="*/ 219075 w 681918"/>
                <a:gd name="connsiteY2" fmla="*/ 252413 h 1619250"/>
                <a:gd name="connsiteX3" fmla="*/ 347662 w 681918"/>
                <a:gd name="connsiteY3" fmla="*/ 442913 h 1619250"/>
                <a:gd name="connsiteX4" fmla="*/ 419100 w 681918"/>
                <a:gd name="connsiteY4" fmla="*/ 557213 h 1619250"/>
                <a:gd name="connsiteX5" fmla="*/ 457200 w 681918"/>
                <a:gd name="connsiteY5" fmla="*/ 638175 h 1619250"/>
                <a:gd name="connsiteX6" fmla="*/ 512753 w 681918"/>
                <a:gd name="connsiteY6" fmla="*/ 752475 h 1619250"/>
                <a:gd name="connsiteX7" fmla="*/ 542925 w 681918"/>
                <a:gd name="connsiteY7" fmla="*/ 833438 h 1619250"/>
                <a:gd name="connsiteX8" fmla="*/ 582071 w 681918"/>
                <a:gd name="connsiteY8" fmla="*/ 938213 h 1619250"/>
                <a:gd name="connsiteX9" fmla="*/ 600075 w 681918"/>
                <a:gd name="connsiteY9" fmla="*/ 1014413 h 1619250"/>
                <a:gd name="connsiteX10" fmla="*/ 614362 w 681918"/>
                <a:gd name="connsiteY10" fmla="*/ 1085850 h 1619250"/>
                <a:gd name="connsiteX11" fmla="*/ 633412 w 681918"/>
                <a:gd name="connsiteY11" fmla="*/ 1171575 h 1619250"/>
                <a:gd name="connsiteX12" fmla="*/ 647700 w 681918"/>
                <a:gd name="connsiteY12" fmla="*/ 1252538 h 1619250"/>
                <a:gd name="connsiteX13" fmla="*/ 657225 w 681918"/>
                <a:gd name="connsiteY13" fmla="*/ 1314450 h 1619250"/>
                <a:gd name="connsiteX14" fmla="*/ 666750 w 681918"/>
                <a:gd name="connsiteY14" fmla="*/ 1400175 h 1619250"/>
                <a:gd name="connsiteX15" fmla="*/ 670990 w 681918"/>
                <a:gd name="connsiteY15" fmla="*/ 1466850 h 1619250"/>
                <a:gd name="connsiteX16" fmla="*/ 681037 w 681918"/>
                <a:gd name="connsiteY16" fmla="*/ 1543050 h 1619250"/>
                <a:gd name="connsiteX17" fmla="*/ 676275 w 681918"/>
                <a:gd name="connsiteY17" fmla="*/ 1619250 h 1619250"/>
                <a:gd name="connsiteX18" fmla="*/ 676275 w 681918"/>
                <a:gd name="connsiteY18" fmla="*/ 1619250 h 1619250"/>
                <a:gd name="connsiteX19" fmla="*/ 681037 w 681918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0990 w 681037"/>
                <a:gd name="connsiteY15" fmla="*/ 1466850 h 1619250"/>
                <a:gd name="connsiteX16" fmla="*/ 673109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81037" h="1619250">
                  <a:moveTo>
                    <a:pt x="0" y="0"/>
                  </a:moveTo>
                  <a:cubicBezTo>
                    <a:pt x="34131" y="33734"/>
                    <a:pt x="68263" y="67469"/>
                    <a:pt x="104775" y="109538"/>
                  </a:cubicBezTo>
                  <a:cubicBezTo>
                    <a:pt x="141287" y="151607"/>
                    <a:pt x="178594" y="196851"/>
                    <a:pt x="219075" y="252413"/>
                  </a:cubicBezTo>
                  <a:cubicBezTo>
                    <a:pt x="259556" y="307975"/>
                    <a:pt x="314325" y="392113"/>
                    <a:pt x="347662" y="442913"/>
                  </a:cubicBezTo>
                  <a:cubicBezTo>
                    <a:pt x="380999" y="493713"/>
                    <a:pt x="400844" y="524669"/>
                    <a:pt x="419100" y="557213"/>
                  </a:cubicBezTo>
                  <a:cubicBezTo>
                    <a:pt x="437356" y="589757"/>
                    <a:pt x="441591" y="605631"/>
                    <a:pt x="457200" y="638175"/>
                  </a:cubicBezTo>
                  <a:cubicBezTo>
                    <a:pt x="472809" y="670719"/>
                    <a:pt x="498466" y="719931"/>
                    <a:pt x="512753" y="752475"/>
                  </a:cubicBezTo>
                  <a:cubicBezTo>
                    <a:pt x="527040" y="785019"/>
                    <a:pt x="531372" y="802482"/>
                    <a:pt x="542925" y="833438"/>
                  </a:cubicBezTo>
                  <a:cubicBezTo>
                    <a:pt x="554478" y="864394"/>
                    <a:pt x="572546" y="908051"/>
                    <a:pt x="582071" y="938213"/>
                  </a:cubicBezTo>
                  <a:cubicBezTo>
                    <a:pt x="591596" y="968375"/>
                    <a:pt x="594693" y="989807"/>
                    <a:pt x="600075" y="1014413"/>
                  </a:cubicBezTo>
                  <a:cubicBezTo>
                    <a:pt x="605457" y="1039019"/>
                    <a:pt x="608806" y="1059656"/>
                    <a:pt x="614362" y="1085850"/>
                  </a:cubicBezTo>
                  <a:cubicBezTo>
                    <a:pt x="619918" y="1112044"/>
                    <a:pt x="627856" y="1143794"/>
                    <a:pt x="633412" y="1171575"/>
                  </a:cubicBezTo>
                  <a:cubicBezTo>
                    <a:pt x="638968" y="1199356"/>
                    <a:pt x="643731" y="1228726"/>
                    <a:pt x="647700" y="1252538"/>
                  </a:cubicBezTo>
                  <a:cubicBezTo>
                    <a:pt x="651669" y="1276351"/>
                    <a:pt x="654050" y="1289844"/>
                    <a:pt x="657225" y="1314450"/>
                  </a:cubicBezTo>
                  <a:cubicBezTo>
                    <a:pt x="660400" y="1339056"/>
                    <a:pt x="664456" y="1374775"/>
                    <a:pt x="666750" y="1400175"/>
                  </a:cubicBezTo>
                  <a:cubicBezTo>
                    <a:pt x="669044" y="1425575"/>
                    <a:pt x="669930" y="1443038"/>
                    <a:pt x="670990" y="1466850"/>
                  </a:cubicBezTo>
                  <a:cubicBezTo>
                    <a:pt x="672050" y="1490662"/>
                    <a:pt x="672228" y="1517650"/>
                    <a:pt x="673109" y="1543050"/>
                  </a:cubicBezTo>
                  <a:cubicBezTo>
                    <a:pt x="673990" y="1568450"/>
                    <a:pt x="675747" y="1606550"/>
                    <a:pt x="676275" y="1619250"/>
                  </a:cubicBezTo>
                  <a:lnTo>
                    <a:pt x="676275" y="1619250"/>
                  </a:lnTo>
                  <a:lnTo>
                    <a:pt x="681037" y="1619250"/>
                  </a:ln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 flipV="1">
              <a:off x="3914405" y="3761549"/>
              <a:ext cx="681037" cy="1619250"/>
            </a:xfrm>
            <a:custGeom>
              <a:avLst/>
              <a:gdLst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04825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918"/>
                <a:gd name="connsiteY0" fmla="*/ 0 h 1619250"/>
                <a:gd name="connsiteX1" fmla="*/ 104775 w 681918"/>
                <a:gd name="connsiteY1" fmla="*/ 109538 h 1619250"/>
                <a:gd name="connsiteX2" fmla="*/ 219075 w 681918"/>
                <a:gd name="connsiteY2" fmla="*/ 252413 h 1619250"/>
                <a:gd name="connsiteX3" fmla="*/ 347662 w 681918"/>
                <a:gd name="connsiteY3" fmla="*/ 442913 h 1619250"/>
                <a:gd name="connsiteX4" fmla="*/ 419100 w 681918"/>
                <a:gd name="connsiteY4" fmla="*/ 557213 h 1619250"/>
                <a:gd name="connsiteX5" fmla="*/ 457200 w 681918"/>
                <a:gd name="connsiteY5" fmla="*/ 638175 h 1619250"/>
                <a:gd name="connsiteX6" fmla="*/ 512753 w 681918"/>
                <a:gd name="connsiteY6" fmla="*/ 752475 h 1619250"/>
                <a:gd name="connsiteX7" fmla="*/ 542925 w 681918"/>
                <a:gd name="connsiteY7" fmla="*/ 833438 h 1619250"/>
                <a:gd name="connsiteX8" fmla="*/ 582071 w 681918"/>
                <a:gd name="connsiteY8" fmla="*/ 938213 h 1619250"/>
                <a:gd name="connsiteX9" fmla="*/ 600075 w 681918"/>
                <a:gd name="connsiteY9" fmla="*/ 1014413 h 1619250"/>
                <a:gd name="connsiteX10" fmla="*/ 614362 w 681918"/>
                <a:gd name="connsiteY10" fmla="*/ 1085850 h 1619250"/>
                <a:gd name="connsiteX11" fmla="*/ 633412 w 681918"/>
                <a:gd name="connsiteY11" fmla="*/ 1171575 h 1619250"/>
                <a:gd name="connsiteX12" fmla="*/ 647700 w 681918"/>
                <a:gd name="connsiteY12" fmla="*/ 1252538 h 1619250"/>
                <a:gd name="connsiteX13" fmla="*/ 657225 w 681918"/>
                <a:gd name="connsiteY13" fmla="*/ 1314450 h 1619250"/>
                <a:gd name="connsiteX14" fmla="*/ 666750 w 681918"/>
                <a:gd name="connsiteY14" fmla="*/ 1400175 h 1619250"/>
                <a:gd name="connsiteX15" fmla="*/ 670990 w 681918"/>
                <a:gd name="connsiteY15" fmla="*/ 1466850 h 1619250"/>
                <a:gd name="connsiteX16" fmla="*/ 681037 w 681918"/>
                <a:gd name="connsiteY16" fmla="*/ 1543050 h 1619250"/>
                <a:gd name="connsiteX17" fmla="*/ 676275 w 681918"/>
                <a:gd name="connsiteY17" fmla="*/ 1619250 h 1619250"/>
                <a:gd name="connsiteX18" fmla="*/ 676275 w 681918"/>
                <a:gd name="connsiteY18" fmla="*/ 1619250 h 1619250"/>
                <a:gd name="connsiteX19" fmla="*/ 681037 w 681918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0990 w 681037"/>
                <a:gd name="connsiteY15" fmla="*/ 1466850 h 1619250"/>
                <a:gd name="connsiteX16" fmla="*/ 673109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81037" h="1619250">
                  <a:moveTo>
                    <a:pt x="0" y="0"/>
                  </a:moveTo>
                  <a:cubicBezTo>
                    <a:pt x="34131" y="33734"/>
                    <a:pt x="68263" y="67469"/>
                    <a:pt x="104775" y="109538"/>
                  </a:cubicBezTo>
                  <a:cubicBezTo>
                    <a:pt x="141287" y="151607"/>
                    <a:pt x="178594" y="196851"/>
                    <a:pt x="219075" y="252413"/>
                  </a:cubicBezTo>
                  <a:cubicBezTo>
                    <a:pt x="259556" y="307975"/>
                    <a:pt x="314325" y="392113"/>
                    <a:pt x="347662" y="442913"/>
                  </a:cubicBezTo>
                  <a:cubicBezTo>
                    <a:pt x="380999" y="493713"/>
                    <a:pt x="400844" y="524669"/>
                    <a:pt x="419100" y="557213"/>
                  </a:cubicBezTo>
                  <a:cubicBezTo>
                    <a:pt x="437356" y="589757"/>
                    <a:pt x="441591" y="605631"/>
                    <a:pt x="457200" y="638175"/>
                  </a:cubicBezTo>
                  <a:cubicBezTo>
                    <a:pt x="472809" y="670719"/>
                    <a:pt x="498466" y="719931"/>
                    <a:pt x="512753" y="752475"/>
                  </a:cubicBezTo>
                  <a:cubicBezTo>
                    <a:pt x="527040" y="785019"/>
                    <a:pt x="531372" y="802482"/>
                    <a:pt x="542925" y="833438"/>
                  </a:cubicBezTo>
                  <a:cubicBezTo>
                    <a:pt x="554478" y="864394"/>
                    <a:pt x="572546" y="908051"/>
                    <a:pt x="582071" y="938213"/>
                  </a:cubicBezTo>
                  <a:cubicBezTo>
                    <a:pt x="591596" y="968375"/>
                    <a:pt x="594693" y="989807"/>
                    <a:pt x="600075" y="1014413"/>
                  </a:cubicBezTo>
                  <a:cubicBezTo>
                    <a:pt x="605457" y="1039019"/>
                    <a:pt x="608806" y="1059656"/>
                    <a:pt x="614362" y="1085850"/>
                  </a:cubicBezTo>
                  <a:cubicBezTo>
                    <a:pt x="619918" y="1112044"/>
                    <a:pt x="627856" y="1143794"/>
                    <a:pt x="633412" y="1171575"/>
                  </a:cubicBezTo>
                  <a:cubicBezTo>
                    <a:pt x="638968" y="1199356"/>
                    <a:pt x="643731" y="1228726"/>
                    <a:pt x="647700" y="1252538"/>
                  </a:cubicBezTo>
                  <a:cubicBezTo>
                    <a:pt x="651669" y="1276351"/>
                    <a:pt x="654050" y="1289844"/>
                    <a:pt x="657225" y="1314450"/>
                  </a:cubicBezTo>
                  <a:cubicBezTo>
                    <a:pt x="660400" y="1339056"/>
                    <a:pt x="664456" y="1374775"/>
                    <a:pt x="666750" y="1400175"/>
                  </a:cubicBezTo>
                  <a:cubicBezTo>
                    <a:pt x="669044" y="1425575"/>
                    <a:pt x="669930" y="1443038"/>
                    <a:pt x="670990" y="1466850"/>
                  </a:cubicBezTo>
                  <a:cubicBezTo>
                    <a:pt x="672050" y="1490662"/>
                    <a:pt x="672228" y="1517650"/>
                    <a:pt x="673109" y="1543050"/>
                  </a:cubicBezTo>
                  <a:cubicBezTo>
                    <a:pt x="673990" y="1568450"/>
                    <a:pt x="675747" y="1606550"/>
                    <a:pt x="676275" y="1619250"/>
                  </a:cubicBezTo>
                  <a:lnTo>
                    <a:pt x="676275" y="1619250"/>
                  </a:lnTo>
                  <a:lnTo>
                    <a:pt x="681037" y="1619250"/>
                  </a:ln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>
          <a:xfrm flipH="1">
            <a:off x="5346602" y="3642911"/>
            <a:ext cx="279225" cy="2662703"/>
            <a:chOff x="3914405" y="2133600"/>
            <a:chExt cx="681037" cy="3247199"/>
          </a:xfrm>
        </p:grpSpPr>
        <p:sp>
          <p:nvSpPr>
            <p:cNvPr id="17" name="Freeform 16"/>
            <p:cNvSpPr/>
            <p:nvPr/>
          </p:nvSpPr>
          <p:spPr>
            <a:xfrm>
              <a:off x="3914405" y="2133600"/>
              <a:ext cx="681037" cy="1619250"/>
            </a:xfrm>
            <a:custGeom>
              <a:avLst/>
              <a:gdLst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04825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918"/>
                <a:gd name="connsiteY0" fmla="*/ 0 h 1619250"/>
                <a:gd name="connsiteX1" fmla="*/ 104775 w 681918"/>
                <a:gd name="connsiteY1" fmla="*/ 109538 h 1619250"/>
                <a:gd name="connsiteX2" fmla="*/ 219075 w 681918"/>
                <a:gd name="connsiteY2" fmla="*/ 252413 h 1619250"/>
                <a:gd name="connsiteX3" fmla="*/ 347662 w 681918"/>
                <a:gd name="connsiteY3" fmla="*/ 442913 h 1619250"/>
                <a:gd name="connsiteX4" fmla="*/ 419100 w 681918"/>
                <a:gd name="connsiteY4" fmla="*/ 557213 h 1619250"/>
                <a:gd name="connsiteX5" fmla="*/ 457200 w 681918"/>
                <a:gd name="connsiteY5" fmla="*/ 638175 h 1619250"/>
                <a:gd name="connsiteX6" fmla="*/ 512753 w 681918"/>
                <a:gd name="connsiteY6" fmla="*/ 752475 h 1619250"/>
                <a:gd name="connsiteX7" fmla="*/ 542925 w 681918"/>
                <a:gd name="connsiteY7" fmla="*/ 833438 h 1619250"/>
                <a:gd name="connsiteX8" fmla="*/ 582071 w 681918"/>
                <a:gd name="connsiteY8" fmla="*/ 938213 h 1619250"/>
                <a:gd name="connsiteX9" fmla="*/ 600075 w 681918"/>
                <a:gd name="connsiteY9" fmla="*/ 1014413 h 1619250"/>
                <a:gd name="connsiteX10" fmla="*/ 614362 w 681918"/>
                <a:gd name="connsiteY10" fmla="*/ 1085850 h 1619250"/>
                <a:gd name="connsiteX11" fmla="*/ 633412 w 681918"/>
                <a:gd name="connsiteY11" fmla="*/ 1171575 h 1619250"/>
                <a:gd name="connsiteX12" fmla="*/ 647700 w 681918"/>
                <a:gd name="connsiteY12" fmla="*/ 1252538 h 1619250"/>
                <a:gd name="connsiteX13" fmla="*/ 657225 w 681918"/>
                <a:gd name="connsiteY13" fmla="*/ 1314450 h 1619250"/>
                <a:gd name="connsiteX14" fmla="*/ 666750 w 681918"/>
                <a:gd name="connsiteY14" fmla="*/ 1400175 h 1619250"/>
                <a:gd name="connsiteX15" fmla="*/ 670990 w 681918"/>
                <a:gd name="connsiteY15" fmla="*/ 1466850 h 1619250"/>
                <a:gd name="connsiteX16" fmla="*/ 681037 w 681918"/>
                <a:gd name="connsiteY16" fmla="*/ 1543050 h 1619250"/>
                <a:gd name="connsiteX17" fmla="*/ 676275 w 681918"/>
                <a:gd name="connsiteY17" fmla="*/ 1619250 h 1619250"/>
                <a:gd name="connsiteX18" fmla="*/ 676275 w 681918"/>
                <a:gd name="connsiteY18" fmla="*/ 1619250 h 1619250"/>
                <a:gd name="connsiteX19" fmla="*/ 681037 w 681918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0990 w 681037"/>
                <a:gd name="connsiteY15" fmla="*/ 1466850 h 1619250"/>
                <a:gd name="connsiteX16" fmla="*/ 673109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81037" h="1619250">
                  <a:moveTo>
                    <a:pt x="0" y="0"/>
                  </a:moveTo>
                  <a:cubicBezTo>
                    <a:pt x="34131" y="33734"/>
                    <a:pt x="68263" y="67469"/>
                    <a:pt x="104775" y="109538"/>
                  </a:cubicBezTo>
                  <a:cubicBezTo>
                    <a:pt x="141287" y="151607"/>
                    <a:pt x="178594" y="196851"/>
                    <a:pt x="219075" y="252413"/>
                  </a:cubicBezTo>
                  <a:cubicBezTo>
                    <a:pt x="259556" y="307975"/>
                    <a:pt x="314325" y="392113"/>
                    <a:pt x="347662" y="442913"/>
                  </a:cubicBezTo>
                  <a:cubicBezTo>
                    <a:pt x="380999" y="493713"/>
                    <a:pt x="400844" y="524669"/>
                    <a:pt x="419100" y="557213"/>
                  </a:cubicBezTo>
                  <a:cubicBezTo>
                    <a:pt x="437356" y="589757"/>
                    <a:pt x="441591" y="605631"/>
                    <a:pt x="457200" y="638175"/>
                  </a:cubicBezTo>
                  <a:cubicBezTo>
                    <a:pt x="472809" y="670719"/>
                    <a:pt x="498466" y="719931"/>
                    <a:pt x="512753" y="752475"/>
                  </a:cubicBezTo>
                  <a:cubicBezTo>
                    <a:pt x="527040" y="785019"/>
                    <a:pt x="531372" y="802482"/>
                    <a:pt x="542925" y="833438"/>
                  </a:cubicBezTo>
                  <a:cubicBezTo>
                    <a:pt x="554478" y="864394"/>
                    <a:pt x="572546" y="908051"/>
                    <a:pt x="582071" y="938213"/>
                  </a:cubicBezTo>
                  <a:cubicBezTo>
                    <a:pt x="591596" y="968375"/>
                    <a:pt x="594693" y="989807"/>
                    <a:pt x="600075" y="1014413"/>
                  </a:cubicBezTo>
                  <a:cubicBezTo>
                    <a:pt x="605457" y="1039019"/>
                    <a:pt x="608806" y="1059656"/>
                    <a:pt x="614362" y="1085850"/>
                  </a:cubicBezTo>
                  <a:cubicBezTo>
                    <a:pt x="619918" y="1112044"/>
                    <a:pt x="627856" y="1143794"/>
                    <a:pt x="633412" y="1171575"/>
                  </a:cubicBezTo>
                  <a:cubicBezTo>
                    <a:pt x="638968" y="1199356"/>
                    <a:pt x="643731" y="1228726"/>
                    <a:pt x="647700" y="1252538"/>
                  </a:cubicBezTo>
                  <a:cubicBezTo>
                    <a:pt x="651669" y="1276351"/>
                    <a:pt x="654050" y="1289844"/>
                    <a:pt x="657225" y="1314450"/>
                  </a:cubicBezTo>
                  <a:cubicBezTo>
                    <a:pt x="660400" y="1339056"/>
                    <a:pt x="664456" y="1374775"/>
                    <a:pt x="666750" y="1400175"/>
                  </a:cubicBezTo>
                  <a:cubicBezTo>
                    <a:pt x="669044" y="1425575"/>
                    <a:pt x="669930" y="1443038"/>
                    <a:pt x="670990" y="1466850"/>
                  </a:cubicBezTo>
                  <a:cubicBezTo>
                    <a:pt x="672050" y="1490662"/>
                    <a:pt x="672228" y="1517650"/>
                    <a:pt x="673109" y="1543050"/>
                  </a:cubicBezTo>
                  <a:cubicBezTo>
                    <a:pt x="673990" y="1568450"/>
                    <a:pt x="675747" y="1606550"/>
                    <a:pt x="676275" y="1619250"/>
                  </a:cubicBezTo>
                  <a:lnTo>
                    <a:pt x="676275" y="1619250"/>
                  </a:lnTo>
                  <a:lnTo>
                    <a:pt x="681037" y="1619250"/>
                  </a:ln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flipV="1">
              <a:off x="3914405" y="3761549"/>
              <a:ext cx="681037" cy="1619250"/>
            </a:xfrm>
            <a:custGeom>
              <a:avLst/>
              <a:gdLst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04825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71500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6275 w 681037"/>
                <a:gd name="connsiteY15" fmla="*/ 1466850 h 1619250"/>
                <a:gd name="connsiteX16" fmla="*/ 681037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  <a:gd name="connsiteX0" fmla="*/ 0 w 681918"/>
                <a:gd name="connsiteY0" fmla="*/ 0 h 1619250"/>
                <a:gd name="connsiteX1" fmla="*/ 104775 w 681918"/>
                <a:gd name="connsiteY1" fmla="*/ 109538 h 1619250"/>
                <a:gd name="connsiteX2" fmla="*/ 219075 w 681918"/>
                <a:gd name="connsiteY2" fmla="*/ 252413 h 1619250"/>
                <a:gd name="connsiteX3" fmla="*/ 347662 w 681918"/>
                <a:gd name="connsiteY3" fmla="*/ 442913 h 1619250"/>
                <a:gd name="connsiteX4" fmla="*/ 419100 w 681918"/>
                <a:gd name="connsiteY4" fmla="*/ 557213 h 1619250"/>
                <a:gd name="connsiteX5" fmla="*/ 457200 w 681918"/>
                <a:gd name="connsiteY5" fmla="*/ 638175 h 1619250"/>
                <a:gd name="connsiteX6" fmla="*/ 512753 w 681918"/>
                <a:gd name="connsiteY6" fmla="*/ 752475 h 1619250"/>
                <a:gd name="connsiteX7" fmla="*/ 542925 w 681918"/>
                <a:gd name="connsiteY7" fmla="*/ 833438 h 1619250"/>
                <a:gd name="connsiteX8" fmla="*/ 582071 w 681918"/>
                <a:gd name="connsiteY8" fmla="*/ 938213 h 1619250"/>
                <a:gd name="connsiteX9" fmla="*/ 600075 w 681918"/>
                <a:gd name="connsiteY9" fmla="*/ 1014413 h 1619250"/>
                <a:gd name="connsiteX10" fmla="*/ 614362 w 681918"/>
                <a:gd name="connsiteY10" fmla="*/ 1085850 h 1619250"/>
                <a:gd name="connsiteX11" fmla="*/ 633412 w 681918"/>
                <a:gd name="connsiteY11" fmla="*/ 1171575 h 1619250"/>
                <a:gd name="connsiteX12" fmla="*/ 647700 w 681918"/>
                <a:gd name="connsiteY12" fmla="*/ 1252538 h 1619250"/>
                <a:gd name="connsiteX13" fmla="*/ 657225 w 681918"/>
                <a:gd name="connsiteY13" fmla="*/ 1314450 h 1619250"/>
                <a:gd name="connsiteX14" fmla="*/ 666750 w 681918"/>
                <a:gd name="connsiteY14" fmla="*/ 1400175 h 1619250"/>
                <a:gd name="connsiteX15" fmla="*/ 670990 w 681918"/>
                <a:gd name="connsiteY15" fmla="*/ 1466850 h 1619250"/>
                <a:gd name="connsiteX16" fmla="*/ 681037 w 681918"/>
                <a:gd name="connsiteY16" fmla="*/ 1543050 h 1619250"/>
                <a:gd name="connsiteX17" fmla="*/ 676275 w 681918"/>
                <a:gd name="connsiteY17" fmla="*/ 1619250 h 1619250"/>
                <a:gd name="connsiteX18" fmla="*/ 676275 w 681918"/>
                <a:gd name="connsiteY18" fmla="*/ 1619250 h 1619250"/>
                <a:gd name="connsiteX19" fmla="*/ 681037 w 681918"/>
                <a:gd name="connsiteY19" fmla="*/ 1619250 h 1619250"/>
                <a:gd name="connsiteX0" fmla="*/ 0 w 681037"/>
                <a:gd name="connsiteY0" fmla="*/ 0 h 1619250"/>
                <a:gd name="connsiteX1" fmla="*/ 104775 w 681037"/>
                <a:gd name="connsiteY1" fmla="*/ 109538 h 1619250"/>
                <a:gd name="connsiteX2" fmla="*/ 219075 w 681037"/>
                <a:gd name="connsiteY2" fmla="*/ 252413 h 1619250"/>
                <a:gd name="connsiteX3" fmla="*/ 347662 w 681037"/>
                <a:gd name="connsiteY3" fmla="*/ 442913 h 1619250"/>
                <a:gd name="connsiteX4" fmla="*/ 419100 w 681037"/>
                <a:gd name="connsiteY4" fmla="*/ 557213 h 1619250"/>
                <a:gd name="connsiteX5" fmla="*/ 457200 w 681037"/>
                <a:gd name="connsiteY5" fmla="*/ 638175 h 1619250"/>
                <a:gd name="connsiteX6" fmla="*/ 512753 w 681037"/>
                <a:gd name="connsiteY6" fmla="*/ 752475 h 1619250"/>
                <a:gd name="connsiteX7" fmla="*/ 542925 w 681037"/>
                <a:gd name="connsiteY7" fmla="*/ 833438 h 1619250"/>
                <a:gd name="connsiteX8" fmla="*/ 582071 w 681037"/>
                <a:gd name="connsiteY8" fmla="*/ 938213 h 1619250"/>
                <a:gd name="connsiteX9" fmla="*/ 600075 w 681037"/>
                <a:gd name="connsiteY9" fmla="*/ 1014413 h 1619250"/>
                <a:gd name="connsiteX10" fmla="*/ 614362 w 681037"/>
                <a:gd name="connsiteY10" fmla="*/ 1085850 h 1619250"/>
                <a:gd name="connsiteX11" fmla="*/ 633412 w 681037"/>
                <a:gd name="connsiteY11" fmla="*/ 1171575 h 1619250"/>
                <a:gd name="connsiteX12" fmla="*/ 647700 w 681037"/>
                <a:gd name="connsiteY12" fmla="*/ 1252538 h 1619250"/>
                <a:gd name="connsiteX13" fmla="*/ 657225 w 681037"/>
                <a:gd name="connsiteY13" fmla="*/ 1314450 h 1619250"/>
                <a:gd name="connsiteX14" fmla="*/ 666750 w 681037"/>
                <a:gd name="connsiteY14" fmla="*/ 1400175 h 1619250"/>
                <a:gd name="connsiteX15" fmla="*/ 670990 w 681037"/>
                <a:gd name="connsiteY15" fmla="*/ 1466850 h 1619250"/>
                <a:gd name="connsiteX16" fmla="*/ 673109 w 681037"/>
                <a:gd name="connsiteY16" fmla="*/ 1543050 h 1619250"/>
                <a:gd name="connsiteX17" fmla="*/ 676275 w 681037"/>
                <a:gd name="connsiteY17" fmla="*/ 1619250 h 1619250"/>
                <a:gd name="connsiteX18" fmla="*/ 676275 w 681037"/>
                <a:gd name="connsiteY18" fmla="*/ 1619250 h 1619250"/>
                <a:gd name="connsiteX19" fmla="*/ 681037 w 681037"/>
                <a:gd name="connsiteY19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81037" h="1619250">
                  <a:moveTo>
                    <a:pt x="0" y="0"/>
                  </a:moveTo>
                  <a:cubicBezTo>
                    <a:pt x="34131" y="33734"/>
                    <a:pt x="68263" y="67469"/>
                    <a:pt x="104775" y="109538"/>
                  </a:cubicBezTo>
                  <a:cubicBezTo>
                    <a:pt x="141287" y="151607"/>
                    <a:pt x="178594" y="196851"/>
                    <a:pt x="219075" y="252413"/>
                  </a:cubicBezTo>
                  <a:cubicBezTo>
                    <a:pt x="259556" y="307975"/>
                    <a:pt x="314325" y="392113"/>
                    <a:pt x="347662" y="442913"/>
                  </a:cubicBezTo>
                  <a:cubicBezTo>
                    <a:pt x="380999" y="493713"/>
                    <a:pt x="400844" y="524669"/>
                    <a:pt x="419100" y="557213"/>
                  </a:cubicBezTo>
                  <a:cubicBezTo>
                    <a:pt x="437356" y="589757"/>
                    <a:pt x="441591" y="605631"/>
                    <a:pt x="457200" y="638175"/>
                  </a:cubicBezTo>
                  <a:cubicBezTo>
                    <a:pt x="472809" y="670719"/>
                    <a:pt x="498466" y="719931"/>
                    <a:pt x="512753" y="752475"/>
                  </a:cubicBezTo>
                  <a:cubicBezTo>
                    <a:pt x="527040" y="785019"/>
                    <a:pt x="531372" y="802482"/>
                    <a:pt x="542925" y="833438"/>
                  </a:cubicBezTo>
                  <a:cubicBezTo>
                    <a:pt x="554478" y="864394"/>
                    <a:pt x="572546" y="908051"/>
                    <a:pt x="582071" y="938213"/>
                  </a:cubicBezTo>
                  <a:cubicBezTo>
                    <a:pt x="591596" y="968375"/>
                    <a:pt x="594693" y="989807"/>
                    <a:pt x="600075" y="1014413"/>
                  </a:cubicBezTo>
                  <a:cubicBezTo>
                    <a:pt x="605457" y="1039019"/>
                    <a:pt x="608806" y="1059656"/>
                    <a:pt x="614362" y="1085850"/>
                  </a:cubicBezTo>
                  <a:cubicBezTo>
                    <a:pt x="619918" y="1112044"/>
                    <a:pt x="627856" y="1143794"/>
                    <a:pt x="633412" y="1171575"/>
                  </a:cubicBezTo>
                  <a:cubicBezTo>
                    <a:pt x="638968" y="1199356"/>
                    <a:pt x="643731" y="1228726"/>
                    <a:pt x="647700" y="1252538"/>
                  </a:cubicBezTo>
                  <a:cubicBezTo>
                    <a:pt x="651669" y="1276351"/>
                    <a:pt x="654050" y="1289844"/>
                    <a:pt x="657225" y="1314450"/>
                  </a:cubicBezTo>
                  <a:cubicBezTo>
                    <a:pt x="660400" y="1339056"/>
                    <a:pt x="664456" y="1374775"/>
                    <a:pt x="666750" y="1400175"/>
                  </a:cubicBezTo>
                  <a:cubicBezTo>
                    <a:pt x="669044" y="1425575"/>
                    <a:pt x="669930" y="1443038"/>
                    <a:pt x="670990" y="1466850"/>
                  </a:cubicBezTo>
                  <a:cubicBezTo>
                    <a:pt x="672050" y="1490662"/>
                    <a:pt x="672228" y="1517650"/>
                    <a:pt x="673109" y="1543050"/>
                  </a:cubicBezTo>
                  <a:cubicBezTo>
                    <a:pt x="673990" y="1568450"/>
                    <a:pt x="675747" y="1606550"/>
                    <a:pt x="676275" y="1619250"/>
                  </a:cubicBezTo>
                  <a:lnTo>
                    <a:pt x="676275" y="1619250"/>
                  </a:lnTo>
                  <a:lnTo>
                    <a:pt x="681037" y="1619250"/>
                  </a:lnTo>
                </a:path>
              </a:pathLst>
            </a:cu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250</Words>
  <Application>Microsoft Office PowerPoint</Application>
  <PresentationFormat>On-screen Show (4:3)</PresentationFormat>
  <Paragraphs>88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Unit 5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bergmann</dc:creator>
  <cp:lastModifiedBy>Bergmann, John</cp:lastModifiedBy>
  <cp:revision>35</cp:revision>
  <dcterms:created xsi:type="dcterms:W3CDTF">2010-12-26T20:35:52Z</dcterms:created>
  <dcterms:modified xsi:type="dcterms:W3CDTF">2020-05-20T12:48:06Z</dcterms:modified>
</cp:coreProperties>
</file>