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81" r:id="rId2"/>
    <p:sldId id="295" r:id="rId3"/>
    <p:sldId id="296" r:id="rId4"/>
    <p:sldId id="297" r:id="rId5"/>
  </p:sldIdLst>
  <p:sldSz cx="9144000" cy="6858000" type="screen4x3"/>
  <p:notesSz cx="9296400" cy="688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44091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44091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54F68A07-AFEA-4D4F-AFDB-83C5FB1BAFD8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36528"/>
            <a:ext cx="4028440" cy="344091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536528"/>
            <a:ext cx="4028440" cy="344091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430A0F35-6B7E-4266-B79C-03BB5C9DAF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329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FC00-D7F9-49D4-B1A3-BE4059C6D5D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D0A8-7AFF-4E60-AE7F-ADD05918C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FC00-D7F9-49D4-B1A3-BE4059C6D5D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D0A8-7AFF-4E60-AE7F-ADD05918C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FC00-D7F9-49D4-B1A3-BE4059C6D5D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D0A8-7AFF-4E60-AE7F-ADD05918C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FC00-D7F9-49D4-B1A3-BE4059C6D5D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D0A8-7AFF-4E60-AE7F-ADD05918C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FC00-D7F9-49D4-B1A3-BE4059C6D5D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D0A8-7AFF-4E60-AE7F-ADD05918C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FC00-D7F9-49D4-B1A3-BE4059C6D5D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D0A8-7AFF-4E60-AE7F-ADD05918C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FC00-D7F9-49D4-B1A3-BE4059C6D5D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D0A8-7AFF-4E60-AE7F-ADD05918C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FC00-D7F9-49D4-B1A3-BE4059C6D5D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D0A8-7AFF-4E60-AE7F-ADD05918C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FC00-D7F9-49D4-B1A3-BE4059C6D5D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D0A8-7AFF-4E60-AE7F-ADD05918C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FC00-D7F9-49D4-B1A3-BE4059C6D5D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D0A8-7AFF-4E60-AE7F-ADD05918C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FC00-D7F9-49D4-B1A3-BE4059C6D5D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D0A8-7AFF-4E60-AE7F-ADD05918C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3FC00-D7F9-49D4-B1A3-BE4059C6D5D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DD0A8-7AFF-4E60-AE7F-ADD05918C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rot="10800000">
            <a:off x="514350" y="3553052"/>
            <a:ext cx="84963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7523" y="437376"/>
            <a:ext cx="39709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smtClean="0">
                <a:latin typeface="Arial" pitchFamily="34" charset="0"/>
                <a:cs typeface="Arial" pitchFamily="34" charset="0"/>
              </a:rPr>
              <a:t>Set 2: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Lenses: Ray Diagrams and Lens Calculations</a:t>
            </a:r>
            <a:endParaRPr lang="en-US" sz="1200" b="1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392015" y="3867914"/>
          <a:ext cx="1476376" cy="2438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8188"/>
                <a:gridCol w="738188"/>
              </a:tblGrid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Value</a:t>
                      </a:r>
                      <a:endParaRPr lang="en-US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Prob.</a:t>
                      </a:r>
                      <a:r>
                        <a:rPr lang="en-US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 4</a:t>
                      </a:r>
                      <a:endParaRPr lang="en-US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4.00 cm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smtClean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endParaRPr lang="en-US" sz="1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7.00 cm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smtClean="0"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2.00 cm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err="1" smtClean="0">
                          <a:latin typeface="Arial" pitchFamily="34" charset="0"/>
                          <a:cs typeface="Arial" pitchFamily="34" charset="0"/>
                        </a:rPr>
                        <a:t>q</a:t>
                      </a:r>
                      <a:r>
                        <a:rPr lang="en-US" sz="1000" b="1" i="1" baseline="-25000" dirty="0" err="1" smtClean="0">
                          <a:latin typeface="Arial" pitchFamily="34" charset="0"/>
                          <a:cs typeface="Arial" pitchFamily="34" charset="0"/>
                        </a:rPr>
                        <a:t>ray</a:t>
                      </a:r>
                      <a:endParaRPr lang="en-US" sz="1000" b="1" i="1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err="1" smtClean="0">
                          <a:latin typeface="Arial" pitchFamily="34" charset="0"/>
                          <a:cs typeface="Arial" pitchFamily="34" charset="0"/>
                        </a:rPr>
                        <a:t>h’</a:t>
                      </a:r>
                      <a:r>
                        <a:rPr lang="en-US" sz="1000" b="1" i="1" baseline="-25000" dirty="0" err="1" smtClean="0">
                          <a:latin typeface="Arial" pitchFamily="34" charset="0"/>
                          <a:cs typeface="Arial" pitchFamily="34" charset="0"/>
                        </a:rPr>
                        <a:t>ray</a:t>
                      </a:r>
                      <a:endParaRPr lang="en-US" sz="1000" b="1" i="1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err="1" smtClean="0">
                          <a:latin typeface="Arial" pitchFamily="34" charset="0"/>
                          <a:cs typeface="Arial" pitchFamily="34" charset="0"/>
                        </a:rPr>
                        <a:t>q</a:t>
                      </a:r>
                      <a:r>
                        <a:rPr lang="en-US" sz="1000" b="1" i="1" baseline="-25000" dirty="0" err="1" smtClean="0">
                          <a:latin typeface="Arial" pitchFamily="34" charset="0"/>
                          <a:cs typeface="Arial" pitchFamily="34" charset="0"/>
                        </a:rPr>
                        <a:t>eq</a:t>
                      </a:r>
                      <a:endParaRPr lang="en-US" sz="1000" b="1" i="1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err="1" smtClean="0">
                          <a:latin typeface="Arial" pitchFamily="34" charset="0"/>
                          <a:cs typeface="Arial" pitchFamily="34" charset="0"/>
                        </a:rPr>
                        <a:t>h’</a:t>
                      </a:r>
                      <a:r>
                        <a:rPr lang="en-US" sz="1000" b="1" i="1" baseline="-25000" dirty="0" err="1" smtClean="0">
                          <a:latin typeface="Arial" pitchFamily="34" charset="0"/>
                          <a:cs typeface="Arial" pitchFamily="34" charset="0"/>
                        </a:rPr>
                        <a:t>eq</a:t>
                      </a:r>
                      <a:endParaRPr lang="en-US" sz="1000" b="1" i="1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smtClean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1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% </a:t>
                      </a:r>
                      <a:r>
                        <a:rPr lang="en-US" sz="1000" b="1" i="1" dirty="0" smtClean="0">
                          <a:latin typeface="Arial" pitchFamily="34" charset="0"/>
                          <a:cs typeface="Arial" pitchFamily="34" charset="0"/>
                        </a:rPr>
                        <a:t>error</a:t>
                      </a:r>
                      <a:endParaRPr lang="en-US" sz="1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189398" y="3419702"/>
            <a:ext cx="2904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4.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410255" y="2194640"/>
            <a:ext cx="572482" cy="2727647"/>
            <a:chOff x="4421830" y="111197"/>
            <a:chExt cx="572482" cy="2727647"/>
          </a:xfrm>
        </p:grpSpPr>
        <p:grpSp>
          <p:nvGrpSpPr>
            <p:cNvPr id="23" name="Group 30"/>
            <p:cNvGrpSpPr>
              <a:grpSpLocks/>
            </p:cNvGrpSpPr>
            <p:nvPr/>
          </p:nvGrpSpPr>
          <p:grpSpPr>
            <a:xfrm>
              <a:off x="4708276" y="111197"/>
              <a:ext cx="286036" cy="2727647"/>
              <a:chOff x="3914405" y="2133600"/>
              <a:chExt cx="681037" cy="3247199"/>
            </a:xfrm>
          </p:grpSpPr>
          <p:sp>
            <p:nvSpPr>
              <p:cNvPr id="33" name="Freeform 32"/>
              <p:cNvSpPr/>
              <p:nvPr/>
            </p:nvSpPr>
            <p:spPr>
              <a:xfrm>
                <a:off x="3914405" y="2133600"/>
                <a:ext cx="681037" cy="1619250"/>
              </a:xfrm>
              <a:custGeom>
                <a:avLst/>
                <a:gdLst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04825 w 681037"/>
                  <a:gd name="connsiteY6" fmla="*/ 752475 h 1619250"/>
                  <a:gd name="connsiteX7" fmla="*/ 542925 w 681037"/>
                  <a:gd name="connsiteY7" fmla="*/ 833438 h 1619250"/>
                  <a:gd name="connsiteX8" fmla="*/ 571500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71500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82071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918"/>
                  <a:gd name="connsiteY0" fmla="*/ 0 h 1619250"/>
                  <a:gd name="connsiteX1" fmla="*/ 104775 w 681918"/>
                  <a:gd name="connsiteY1" fmla="*/ 109538 h 1619250"/>
                  <a:gd name="connsiteX2" fmla="*/ 219075 w 681918"/>
                  <a:gd name="connsiteY2" fmla="*/ 252413 h 1619250"/>
                  <a:gd name="connsiteX3" fmla="*/ 347662 w 681918"/>
                  <a:gd name="connsiteY3" fmla="*/ 442913 h 1619250"/>
                  <a:gd name="connsiteX4" fmla="*/ 419100 w 681918"/>
                  <a:gd name="connsiteY4" fmla="*/ 557213 h 1619250"/>
                  <a:gd name="connsiteX5" fmla="*/ 457200 w 681918"/>
                  <a:gd name="connsiteY5" fmla="*/ 638175 h 1619250"/>
                  <a:gd name="connsiteX6" fmla="*/ 512753 w 681918"/>
                  <a:gd name="connsiteY6" fmla="*/ 752475 h 1619250"/>
                  <a:gd name="connsiteX7" fmla="*/ 542925 w 681918"/>
                  <a:gd name="connsiteY7" fmla="*/ 833438 h 1619250"/>
                  <a:gd name="connsiteX8" fmla="*/ 582071 w 681918"/>
                  <a:gd name="connsiteY8" fmla="*/ 938213 h 1619250"/>
                  <a:gd name="connsiteX9" fmla="*/ 600075 w 681918"/>
                  <a:gd name="connsiteY9" fmla="*/ 1014413 h 1619250"/>
                  <a:gd name="connsiteX10" fmla="*/ 614362 w 681918"/>
                  <a:gd name="connsiteY10" fmla="*/ 1085850 h 1619250"/>
                  <a:gd name="connsiteX11" fmla="*/ 633412 w 681918"/>
                  <a:gd name="connsiteY11" fmla="*/ 1171575 h 1619250"/>
                  <a:gd name="connsiteX12" fmla="*/ 647700 w 681918"/>
                  <a:gd name="connsiteY12" fmla="*/ 1252538 h 1619250"/>
                  <a:gd name="connsiteX13" fmla="*/ 657225 w 681918"/>
                  <a:gd name="connsiteY13" fmla="*/ 1314450 h 1619250"/>
                  <a:gd name="connsiteX14" fmla="*/ 666750 w 681918"/>
                  <a:gd name="connsiteY14" fmla="*/ 1400175 h 1619250"/>
                  <a:gd name="connsiteX15" fmla="*/ 670990 w 681918"/>
                  <a:gd name="connsiteY15" fmla="*/ 1466850 h 1619250"/>
                  <a:gd name="connsiteX16" fmla="*/ 681037 w 681918"/>
                  <a:gd name="connsiteY16" fmla="*/ 1543050 h 1619250"/>
                  <a:gd name="connsiteX17" fmla="*/ 676275 w 681918"/>
                  <a:gd name="connsiteY17" fmla="*/ 1619250 h 1619250"/>
                  <a:gd name="connsiteX18" fmla="*/ 676275 w 681918"/>
                  <a:gd name="connsiteY18" fmla="*/ 1619250 h 1619250"/>
                  <a:gd name="connsiteX19" fmla="*/ 681037 w 681918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82071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0990 w 681037"/>
                  <a:gd name="connsiteY15" fmla="*/ 1466850 h 1619250"/>
                  <a:gd name="connsiteX16" fmla="*/ 673109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81037" h="1619250">
                    <a:moveTo>
                      <a:pt x="0" y="0"/>
                    </a:moveTo>
                    <a:cubicBezTo>
                      <a:pt x="34131" y="33734"/>
                      <a:pt x="68263" y="67469"/>
                      <a:pt x="104775" y="109538"/>
                    </a:cubicBezTo>
                    <a:cubicBezTo>
                      <a:pt x="141287" y="151607"/>
                      <a:pt x="178594" y="196851"/>
                      <a:pt x="219075" y="252413"/>
                    </a:cubicBezTo>
                    <a:cubicBezTo>
                      <a:pt x="259556" y="307975"/>
                      <a:pt x="314325" y="392113"/>
                      <a:pt x="347662" y="442913"/>
                    </a:cubicBezTo>
                    <a:cubicBezTo>
                      <a:pt x="380999" y="493713"/>
                      <a:pt x="400844" y="524669"/>
                      <a:pt x="419100" y="557213"/>
                    </a:cubicBezTo>
                    <a:cubicBezTo>
                      <a:pt x="437356" y="589757"/>
                      <a:pt x="441591" y="605631"/>
                      <a:pt x="457200" y="638175"/>
                    </a:cubicBezTo>
                    <a:cubicBezTo>
                      <a:pt x="472809" y="670719"/>
                      <a:pt x="498466" y="719931"/>
                      <a:pt x="512753" y="752475"/>
                    </a:cubicBezTo>
                    <a:cubicBezTo>
                      <a:pt x="527040" y="785019"/>
                      <a:pt x="531372" y="802482"/>
                      <a:pt x="542925" y="833438"/>
                    </a:cubicBezTo>
                    <a:cubicBezTo>
                      <a:pt x="554478" y="864394"/>
                      <a:pt x="572546" y="908051"/>
                      <a:pt x="582071" y="938213"/>
                    </a:cubicBezTo>
                    <a:cubicBezTo>
                      <a:pt x="591596" y="968375"/>
                      <a:pt x="594693" y="989807"/>
                      <a:pt x="600075" y="1014413"/>
                    </a:cubicBezTo>
                    <a:cubicBezTo>
                      <a:pt x="605457" y="1039019"/>
                      <a:pt x="608806" y="1059656"/>
                      <a:pt x="614362" y="1085850"/>
                    </a:cubicBezTo>
                    <a:cubicBezTo>
                      <a:pt x="619918" y="1112044"/>
                      <a:pt x="627856" y="1143794"/>
                      <a:pt x="633412" y="1171575"/>
                    </a:cubicBezTo>
                    <a:cubicBezTo>
                      <a:pt x="638968" y="1199356"/>
                      <a:pt x="643731" y="1228726"/>
                      <a:pt x="647700" y="1252538"/>
                    </a:cubicBezTo>
                    <a:cubicBezTo>
                      <a:pt x="651669" y="1276351"/>
                      <a:pt x="654050" y="1289844"/>
                      <a:pt x="657225" y="1314450"/>
                    </a:cubicBezTo>
                    <a:cubicBezTo>
                      <a:pt x="660400" y="1339056"/>
                      <a:pt x="664456" y="1374775"/>
                      <a:pt x="666750" y="1400175"/>
                    </a:cubicBezTo>
                    <a:cubicBezTo>
                      <a:pt x="669044" y="1425575"/>
                      <a:pt x="669930" y="1443038"/>
                      <a:pt x="670990" y="1466850"/>
                    </a:cubicBezTo>
                    <a:cubicBezTo>
                      <a:pt x="672050" y="1490662"/>
                      <a:pt x="672228" y="1517650"/>
                      <a:pt x="673109" y="1543050"/>
                    </a:cubicBezTo>
                    <a:cubicBezTo>
                      <a:pt x="673990" y="1568450"/>
                      <a:pt x="675747" y="1606550"/>
                      <a:pt x="676275" y="1619250"/>
                    </a:cubicBezTo>
                    <a:lnTo>
                      <a:pt x="676275" y="1619250"/>
                    </a:lnTo>
                    <a:lnTo>
                      <a:pt x="681037" y="1619250"/>
                    </a:lnTo>
                  </a:path>
                </a:pathLst>
              </a:cu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 flipV="1">
                <a:off x="3914405" y="3761549"/>
                <a:ext cx="681037" cy="1619250"/>
              </a:xfrm>
              <a:custGeom>
                <a:avLst/>
                <a:gdLst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04825 w 681037"/>
                  <a:gd name="connsiteY6" fmla="*/ 752475 h 1619250"/>
                  <a:gd name="connsiteX7" fmla="*/ 542925 w 681037"/>
                  <a:gd name="connsiteY7" fmla="*/ 833438 h 1619250"/>
                  <a:gd name="connsiteX8" fmla="*/ 571500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71500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82071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918"/>
                  <a:gd name="connsiteY0" fmla="*/ 0 h 1619250"/>
                  <a:gd name="connsiteX1" fmla="*/ 104775 w 681918"/>
                  <a:gd name="connsiteY1" fmla="*/ 109538 h 1619250"/>
                  <a:gd name="connsiteX2" fmla="*/ 219075 w 681918"/>
                  <a:gd name="connsiteY2" fmla="*/ 252413 h 1619250"/>
                  <a:gd name="connsiteX3" fmla="*/ 347662 w 681918"/>
                  <a:gd name="connsiteY3" fmla="*/ 442913 h 1619250"/>
                  <a:gd name="connsiteX4" fmla="*/ 419100 w 681918"/>
                  <a:gd name="connsiteY4" fmla="*/ 557213 h 1619250"/>
                  <a:gd name="connsiteX5" fmla="*/ 457200 w 681918"/>
                  <a:gd name="connsiteY5" fmla="*/ 638175 h 1619250"/>
                  <a:gd name="connsiteX6" fmla="*/ 512753 w 681918"/>
                  <a:gd name="connsiteY6" fmla="*/ 752475 h 1619250"/>
                  <a:gd name="connsiteX7" fmla="*/ 542925 w 681918"/>
                  <a:gd name="connsiteY7" fmla="*/ 833438 h 1619250"/>
                  <a:gd name="connsiteX8" fmla="*/ 582071 w 681918"/>
                  <a:gd name="connsiteY8" fmla="*/ 938213 h 1619250"/>
                  <a:gd name="connsiteX9" fmla="*/ 600075 w 681918"/>
                  <a:gd name="connsiteY9" fmla="*/ 1014413 h 1619250"/>
                  <a:gd name="connsiteX10" fmla="*/ 614362 w 681918"/>
                  <a:gd name="connsiteY10" fmla="*/ 1085850 h 1619250"/>
                  <a:gd name="connsiteX11" fmla="*/ 633412 w 681918"/>
                  <a:gd name="connsiteY11" fmla="*/ 1171575 h 1619250"/>
                  <a:gd name="connsiteX12" fmla="*/ 647700 w 681918"/>
                  <a:gd name="connsiteY12" fmla="*/ 1252538 h 1619250"/>
                  <a:gd name="connsiteX13" fmla="*/ 657225 w 681918"/>
                  <a:gd name="connsiteY13" fmla="*/ 1314450 h 1619250"/>
                  <a:gd name="connsiteX14" fmla="*/ 666750 w 681918"/>
                  <a:gd name="connsiteY14" fmla="*/ 1400175 h 1619250"/>
                  <a:gd name="connsiteX15" fmla="*/ 670990 w 681918"/>
                  <a:gd name="connsiteY15" fmla="*/ 1466850 h 1619250"/>
                  <a:gd name="connsiteX16" fmla="*/ 681037 w 681918"/>
                  <a:gd name="connsiteY16" fmla="*/ 1543050 h 1619250"/>
                  <a:gd name="connsiteX17" fmla="*/ 676275 w 681918"/>
                  <a:gd name="connsiteY17" fmla="*/ 1619250 h 1619250"/>
                  <a:gd name="connsiteX18" fmla="*/ 676275 w 681918"/>
                  <a:gd name="connsiteY18" fmla="*/ 1619250 h 1619250"/>
                  <a:gd name="connsiteX19" fmla="*/ 681037 w 681918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82071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0990 w 681037"/>
                  <a:gd name="connsiteY15" fmla="*/ 1466850 h 1619250"/>
                  <a:gd name="connsiteX16" fmla="*/ 673109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81037" h="1619250">
                    <a:moveTo>
                      <a:pt x="0" y="0"/>
                    </a:moveTo>
                    <a:cubicBezTo>
                      <a:pt x="34131" y="33734"/>
                      <a:pt x="68263" y="67469"/>
                      <a:pt x="104775" y="109538"/>
                    </a:cubicBezTo>
                    <a:cubicBezTo>
                      <a:pt x="141287" y="151607"/>
                      <a:pt x="178594" y="196851"/>
                      <a:pt x="219075" y="252413"/>
                    </a:cubicBezTo>
                    <a:cubicBezTo>
                      <a:pt x="259556" y="307975"/>
                      <a:pt x="314325" y="392113"/>
                      <a:pt x="347662" y="442913"/>
                    </a:cubicBezTo>
                    <a:cubicBezTo>
                      <a:pt x="380999" y="493713"/>
                      <a:pt x="400844" y="524669"/>
                      <a:pt x="419100" y="557213"/>
                    </a:cubicBezTo>
                    <a:cubicBezTo>
                      <a:pt x="437356" y="589757"/>
                      <a:pt x="441591" y="605631"/>
                      <a:pt x="457200" y="638175"/>
                    </a:cubicBezTo>
                    <a:cubicBezTo>
                      <a:pt x="472809" y="670719"/>
                      <a:pt x="498466" y="719931"/>
                      <a:pt x="512753" y="752475"/>
                    </a:cubicBezTo>
                    <a:cubicBezTo>
                      <a:pt x="527040" y="785019"/>
                      <a:pt x="531372" y="802482"/>
                      <a:pt x="542925" y="833438"/>
                    </a:cubicBezTo>
                    <a:cubicBezTo>
                      <a:pt x="554478" y="864394"/>
                      <a:pt x="572546" y="908051"/>
                      <a:pt x="582071" y="938213"/>
                    </a:cubicBezTo>
                    <a:cubicBezTo>
                      <a:pt x="591596" y="968375"/>
                      <a:pt x="594693" y="989807"/>
                      <a:pt x="600075" y="1014413"/>
                    </a:cubicBezTo>
                    <a:cubicBezTo>
                      <a:pt x="605457" y="1039019"/>
                      <a:pt x="608806" y="1059656"/>
                      <a:pt x="614362" y="1085850"/>
                    </a:cubicBezTo>
                    <a:cubicBezTo>
                      <a:pt x="619918" y="1112044"/>
                      <a:pt x="627856" y="1143794"/>
                      <a:pt x="633412" y="1171575"/>
                    </a:cubicBezTo>
                    <a:cubicBezTo>
                      <a:pt x="638968" y="1199356"/>
                      <a:pt x="643731" y="1228726"/>
                      <a:pt x="647700" y="1252538"/>
                    </a:cubicBezTo>
                    <a:cubicBezTo>
                      <a:pt x="651669" y="1276351"/>
                      <a:pt x="654050" y="1289844"/>
                      <a:pt x="657225" y="1314450"/>
                    </a:cubicBezTo>
                    <a:cubicBezTo>
                      <a:pt x="660400" y="1339056"/>
                      <a:pt x="664456" y="1374775"/>
                      <a:pt x="666750" y="1400175"/>
                    </a:cubicBezTo>
                    <a:cubicBezTo>
                      <a:pt x="669044" y="1425575"/>
                      <a:pt x="669930" y="1443038"/>
                      <a:pt x="670990" y="1466850"/>
                    </a:cubicBezTo>
                    <a:cubicBezTo>
                      <a:pt x="672050" y="1490662"/>
                      <a:pt x="672228" y="1517650"/>
                      <a:pt x="673109" y="1543050"/>
                    </a:cubicBezTo>
                    <a:cubicBezTo>
                      <a:pt x="673990" y="1568450"/>
                      <a:pt x="675747" y="1606550"/>
                      <a:pt x="676275" y="1619250"/>
                    </a:cubicBezTo>
                    <a:lnTo>
                      <a:pt x="676275" y="1619250"/>
                    </a:lnTo>
                    <a:lnTo>
                      <a:pt x="681037" y="1619250"/>
                    </a:lnTo>
                  </a:path>
                </a:pathLst>
              </a:cu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" name="Group 30"/>
            <p:cNvGrpSpPr>
              <a:grpSpLocks/>
            </p:cNvGrpSpPr>
            <p:nvPr/>
          </p:nvGrpSpPr>
          <p:grpSpPr>
            <a:xfrm flipH="1">
              <a:off x="4421830" y="111197"/>
              <a:ext cx="286036" cy="2727647"/>
              <a:chOff x="3914405" y="2133600"/>
              <a:chExt cx="681037" cy="3247199"/>
            </a:xfrm>
          </p:grpSpPr>
          <p:sp>
            <p:nvSpPr>
              <p:cNvPr id="28" name="Freeform 27"/>
              <p:cNvSpPr/>
              <p:nvPr/>
            </p:nvSpPr>
            <p:spPr>
              <a:xfrm>
                <a:off x="3914405" y="2133600"/>
                <a:ext cx="681037" cy="1619250"/>
              </a:xfrm>
              <a:custGeom>
                <a:avLst/>
                <a:gdLst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04825 w 681037"/>
                  <a:gd name="connsiteY6" fmla="*/ 752475 h 1619250"/>
                  <a:gd name="connsiteX7" fmla="*/ 542925 w 681037"/>
                  <a:gd name="connsiteY7" fmla="*/ 833438 h 1619250"/>
                  <a:gd name="connsiteX8" fmla="*/ 571500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71500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82071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918"/>
                  <a:gd name="connsiteY0" fmla="*/ 0 h 1619250"/>
                  <a:gd name="connsiteX1" fmla="*/ 104775 w 681918"/>
                  <a:gd name="connsiteY1" fmla="*/ 109538 h 1619250"/>
                  <a:gd name="connsiteX2" fmla="*/ 219075 w 681918"/>
                  <a:gd name="connsiteY2" fmla="*/ 252413 h 1619250"/>
                  <a:gd name="connsiteX3" fmla="*/ 347662 w 681918"/>
                  <a:gd name="connsiteY3" fmla="*/ 442913 h 1619250"/>
                  <a:gd name="connsiteX4" fmla="*/ 419100 w 681918"/>
                  <a:gd name="connsiteY4" fmla="*/ 557213 h 1619250"/>
                  <a:gd name="connsiteX5" fmla="*/ 457200 w 681918"/>
                  <a:gd name="connsiteY5" fmla="*/ 638175 h 1619250"/>
                  <a:gd name="connsiteX6" fmla="*/ 512753 w 681918"/>
                  <a:gd name="connsiteY6" fmla="*/ 752475 h 1619250"/>
                  <a:gd name="connsiteX7" fmla="*/ 542925 w 681918"/>
                  <a:gd name="connsiteY7" fmla="*/ 833438 h 1619250"/>
                  <a:gd name="connsiteX8" fmla="*/ 582071 w 681918"/>
                  <a:gd name="connsiteY8" fmla="*/ 938213 h 1619250"/>
                  <a:gd name="connsiteX9" fmla="*/ 600075 w 681918"/>
                  <a:gd name="connsiteY9" fmla="*/ 1014413 h 1619250"/>
                  <a:gd name="connsiteX10" fmla="*/ 614362 w 681918"/>
                  <a:gd name="connsiteY10" fmla="*/ 1085850 h 1619250"/>
                  <a:gd name="connsiteX11" fmla="*/ 633412 w 681918"/>
                  <a:gd name="connsiteY11" fmla="*/ 1171575 h 1619250"/>
                  <a:gd name="connsiteX12" fmla="*/ 647700 w 681918"/>
                  <a:gd name="connsiteY12" fmla="*/ 1252538 h 1619250"/>
                  <a:gd name="connsiteX13" fmla="*/ 657225 w 681918"/>
                  <a:gd name="connsiteY13" fmla="*/ 1314450 h 1619250"/>
                  <a:gd name="connsiteX14" fmla="*/ 666750 w 681918"/>
                  <a:gd name="connsiteY14" fmla="*/ 1400175 h 1619250"/>
                  <a:gd name="connsiteX15" fmla="*/ 670990 w 681918"/>
                  <a:gd name="connsiteY15" fmla="*/ 1466850 h 1619250"/>
                  <a:gd name="connsiteX16" fmla="*/ 681037 w 681918"/>
                  <a:gd name="connsiteY16" fmla="*/ 1543050 h 1619250"/>
                  <a:gd name="connsiteX17" fmla="*/ 676275 w 681918"/>
                  <a:gd name="connsiteY17" fmla="*/ 1619250 h 1619250"/>
                  <a:gd name="connsiteX18" fmla="*/ 676275 w 681918"/>
                  <a:gd name="connsiteY18" fmla="*/ 1619250 h 1619250"/>
                  <a:gd name="connsiteX19" fmla="*/ 681037 w 681918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82071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0990 w 681037"/>
                  <a:gd name="connsiteY15" fmla="*/ 1466850 h 1619250"/>
                  <a:gd name="connsiteX16" fmla="*/ 673109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81037" h="1619250">
                    <a:moveTo>
                      <a:pt x="0" y="0"/>
                    </a:moveTo>
                    <a:cubicBezTo>
                      <a:pt x="34131" y="33734"/>
                      <a:pt x="68263" y="67469"/>
                      <a:pt x="104775" y="109538"/>
                    </a:cubicBezTo>
                    <a:cubicBezTo>
                      <a:pt x="141287" y="151607"/>
                      <a:pt x="178594" y="196851"/>
                      <a:pt x="219075" y="252413"/>
                    </a:cubicBezTo>
                    <a:cubicBezTo>
                      <a:pt x="259556" y="307975"/>
                      <a:pt x="314325" y="392113"/>
                      <a:pt x="347662" y="442913"/>
                    </a:cubicBezTo>
                    <a:cubicBezTo>
                      <a:pt x="380999" y="493713"/>
                      <a:pt x="400844" y="524669"/>
                      <a:pt x="419100" y="557213"/>
                    </a:cubicBezTo>
                    <a:cubicBezTo>
                      <a:pt x="437356" y="589757"/>
                      <a:pt x="441591" y="605631"/>
                      <a:pt x="457200" y="638175"/>
                    </a:cubicBezTo>
                    <a:cubicBezTo>
                      <a:pt x="472809" y="670719"/>
                      <a:pt x="498466" y="719931"/>
                      <a:pt x="512753" y="752475"/>
                    </a:cubicBezTo>
                    <a:cubicBezTo>
                      <a:pt x="527040" y="785019"/>
                      <a:pt x="531372" y="802482"/>
                      <a:pt x="542925" y="833438"/>
                    </a:cubicBezTo>
                    <a:cubicBezTo>
                      <a:pt x="554478" y="864394"/>
                      <a:pt x="572546" y="908051"/>
                      <a:pt x="582071" y="938213"/>
                    </a:cubicBezTo>
                    <a:cubicBezTo>
                      <a:pt x="591596" y="968375"/>
                      <a:pt x="594693" y="989807"/>
                      <a:pt x="600075" y="1014413"/>
                    </a:cubicBezTo>
                    <a:cubicBezTo>
                      <a:pt x="605457" y="1039019"/>
                      <a:pt x="608806" y="1059656"/>
                      <a:pt x="614362" y="1085850"/>
                    </a:cubicBezTo>
                    <a:cubicBezTo>
                      <a:pt x="619918" y="1112044"/>
                      <a:pt x="627856" y="1143794"/>
                      <a:pt x="633412" y="1171575"/>
                    </a:cubicBezTo>
                    <a:cubicBezTo>
                      <a:pt x="638968" y="1199356"/>
                      <a:pt x="643731" y="1228726"/>
                      <a:pt x="647700" y="1252538"/>
                    </a:cubicBezTo>
                    <a:cubicBezTo>
                      <a:pt x="651669" y="1276351"/>
                      <a:pt x="654050" y="1289844"/>
                      <a:pt x="657225" y="1314450"/>
                    </a:cubicBezTo>
                    <a:cubicBezTo>
                      <a:pt x="660400" y="1339056"/>
                      <a:pt x="664456" y="1374775"/>
                      <a:pt x="666750" y="1400175"/>
                    </a:cubicBezTo>
                    <a:cubicBezTo>
                      <a:pt x="669044" y="1425575"/>
                      <a:pt x="669930" y="1443038"/>
                      <a:pt x="670990" y="1466850"/>
                    </a:cubicBezTo>
                    <a:cubicBezTo>
                      <a:pt x="672050" y="1490662"/>
                      <a:pt x="672228" y="1517650"/>
                      <a:pt x="673109" y="1543050"/>
                    </a:cubicBezTo>
                    <a:cubicBezTo>
                      <a:pt x="673990" y="1568450"/>
                      <a:pt x="675747" y="1606550"/>
                      <a:pt x="676275" y="1619250"/>
                    </a:cubicBezTo>
                    <a:lnTo>
                      <a:pt x="676275" y="1619250"/>
                    </a:lnTo>
                    <a:lnTo>
                      <a:pt x="681037" y="1619250"/>
                    </a:lnTo>
                  </a:path>
                </a:pathLst>
              </a:cu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 flipV="1">
                <a:off x="3914405" y="3761549"/>
                <a:ext cx="681037" cy="1619250"/>
              </a:xfrm>
              <a:custGeom>
                <a:avLst/>
                <a:gdLst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04825 w 681037"/>
                  <a:gd name="connsiteY6" fmla="*/ 752475 h 1619250"/>
                  <a:gd name="connsiteX7" fmla="*/ 542925 w 681037"/>
                  <a:gd name="connsiteY7" fmla="*/ 833438 h 1619250"/>
                  <a:gd name="connsiteX8" fmla="*/ 571500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71500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82071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918"/>
                  <a:gd name="connsiteY0" fmla="*/ 0 h 1619250"/>
                  <a:gd name="connsiteX1" fmla="*/ 104775 w 681918"/>
                  <a:gd name="connsiteY1" fmla="*/ 109538 h 1619250"/>
                  <a:gd name="connsiteX2" fmla="*/ 219075 w 681918"/>
                  <a:gd name="connsiteY2" fmla="*/ 252413 h 1619250"/>
                  <a:gd name="connsiteX3" fmla="*/ 347662 w 681918"/>
                  <a:gd name="connsiteY3" fmla="*/ 442913 h 1619250"/>
                  <a:gd name="connsiteX4" fmla="*/ 419100 w 681918"/>
                  <a:gd name="connsiteY4" fmla="*/ 557213 h 1619250"/>
                  <a:gd name="connsiteX5" fmla="*/ 457200 w 681918"/>
                  <a:gd name="connsiteY5" fmla="*/ 638175 h 1619250"/>
                  <a:gd name="connsiteX6" fmla="*/ 512753 w 681918"/>
                  <a:gd name="connsiteY6" fmla="*/ 752475 h 1619250"/>
                  <a:gd name="connsiteX7" fmla="*/ 542925 w 681918"/>
                  <a:gd name="connsiteY7" fmla="*/ 833438 h 1619250"/>
                  <a:gd name="connsiteX8" fmla="*/ 582071 w 681918"/>
                  <a:gd name="connsiteY8" fmla="*/ 938213 h 1619250"/>
                  <a:gd name="connsiteX9" fmla="*/ 600075 w 681918"/>
                  <a:gd name="connsiteY9" fmla="*/ 1014413 h 1619250"/>
                  <a:gd name="connsiteX10" fmla="*/ 614362 w 681918"/>
                  <a:gd name="connsiteY10" fmla="*/ 1085850 h 1619250"/>
                  <a:gd name="connsiteX11" fmla="*/ 633412 w 681918"/>
                  <a:gd name="connsiteY11" fmla="*/ 1171575 h 1619250"/>
                  <a:gd name="connsiteX12" fmla="*/ 647700 w 681918"/>
                  <a:gd name="connsiteY12" fmla="*/ 1252538 h 1619250"/>
                  <a:gd name="connsiteX13" fmla="*/ 657225 w 681918"/>
                  <a:gd name="connsiteY13" fmla="*/ 1314450 h 1619250"/>
                  <a:gd name="connsiteX14" fmla="*/ 666750 w 681918"/>
                  <a:gd name="connsiteY14" fmla="*/ 1400175 h 1619250"/>
                  <a:gd name="connsiteX15" fmla="*/ 670990 w 681918"/>
                  <a:gd name="connsiteY15" fmla="*/ 1466850 h 1619250"/>
                  <a:gd name="connsiteX16" fmla="*/ 681037 w 681918"/>
                  <a:gd name="connsiteY16" fmla="*/ 1543050 h 1619250"/>
                  <a:gd name="connsiteX17" fmla="*/ 676275 w 681918"/>
                  <a:gd name="connsiteY17" fmla="*/ 1619250 h 1619250"/>
                  <a:gd name="connsiteX18" fmla="*/ 676275 w 681918"/>
                  <a:gd name="connsiteY18" fmla="*/ 1619250 h 1619250"/>
                  <a:gd name="connsiteX19" fmla="*/ 681037 w 681918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82071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0990 w 681037"/>
                  <a:gd name="connsiteY15" fmla="*/ 1466850 h 1619250"/>
                  <a:gd name="connsiteX16" fmla="*/ 673109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81037" h="1619250">
                    <a:moveTo>
                      <a:pt x="0" y="0"/>
                    </a:moveTo>
                    <a:cubicBezTo>
                      <a:pt x="34131" y="33734"/>
                      <a:pt x="68263" y="67469"/>
                      <a:pt x="104775" y="109538"/>
                    </a:cubicBezTo>
                    <a:cubicBezTo>
                      <a:pt x="141287" y="151607"/>
                      <a:pt x="178594" y="196851"/>
                      <a:pt x="219075" y="252413"/>
                    </a:cubicBezTo>
                    <a:cubicBezTo>
                      <a:pt x="259556" y="307975"/>
                      <a:pt x="314325" y="392113"/>
                      <a:pt x="347662" y="442913"/>
                    </a:cubicBezTo>
                    <a:cubicBezTo>
                      <a:pt x="380999" y="493713"/>
                      <a:pt x="400844" y="524669"/>
                      <a:pt x="419100" y="557213"/>
                    </a:cubicBezTo>
                    <a:cubicBezTo>
                      <a:pt x="437356" y="589757"/>
                      <a:pt x="441591" y="605631"/>
                      <a:pt x="457200" y="638175"/>
                    </a:cubicBezTo>
                    <a:cubicBezTo>
                      <a:pt x="472809" y="670719"/>
                      <a:pt x="498466" y="719931"/>
                      <a:pt x="512753" y="752475"/>
                    </a:cubicBezTo>
                    <a:cubicBezTo>
                      <a:pt x="527040" y="785019"/>
                      <a:pt x="531372" y="802482"/>
                      <a:pt x="542925" y="833438"/>
                    </a:cubicBezTo>
                    <a:cubicBezTo>
                      <a:pt x="554478" y="864394"/>
                      <a:pt x="572546" y="908051"/>
                      <a:pt x="582071" y="938213"/>
                    </a:cubicBezTo>
                    <a:cubicBezTo>
                      <a:pt x="591596" y="968375"/>
                      <a:pt x="594693" y="989807"/>
                      <a:pt x="600075" y="1014413"/>
                    </a:cubicBezTo>
                    <a:cubicBezTo>
                      <a:pt x="605457" y="1039019"/>
                      <a:pt x="608806" y="1059656"/>
                      <a:pt x="614362" y="1085850"/>
                    </a:cubicBezTo>
                    <a:cubicBezTo>
                      <a:pt x="619918" y="1112044"/>
                      <a:pt x="627856" y="1143794"/>
                      <a:pt x="633412" y="1171575"/>
                    </a:cubicBezTo>
                    <a:cubicBezTo>
                      <a:pt x="638968" y="1199356"/>
                      <a:pt x="643731" y="1228726"/>
                      <a:pt x="647700" y="1252538"/>
                    </a:cubicBezTo>
                    <a:cubicBezTo>
                      <a:pt x="651669" y="1276351"/>
                      <a:pt x="654050" y="1289844"/>
                      <a:pt x="657225" y="1314450"/>
                    </a:cubicBezTo>
                    <a:cubicBezTo>
                      <a:pt x="660400" y="1339056"/>
                      <a:pt x="664456" y="1374775"/>
                      <a:pt x="666750" y="1400175"/>
                    </a:cubicBezTo>
                    <a:cubicBezTo>
                      <a:pt x="669044" y="1425575"/>
                      <a:pt x="669930" y="1443038"/>
                      <a:pt x="670990" y="1466850"/>
                    </a:cubicBezTo>
                    <a:cubicBezTo>
                      <a:pt x="672050" y="1490662"/>
                      <a:pt x="672228" y="1517650"/>
                      <a:pt x="673109" y="1543050"/>
                    </a:cubicBezTo>
                    <a:cubicBezTo>
                      <a:pt x="673990" y="1568450"/>
                      <a:pt x="675747" y="1606550"/>
                      <a:pt x="676275" y="1619250"/>
                    </a:cubicBezTo>
                    <a:lnTo>
                      <a:pt x="676275" y="1619250"/>
                    </a:lnTo>
                    <a:lnTo>
                      <a:pt x="681037" y="1619250"/>
                    </a:lnTo>
                  </a:path>
                </a:pathLst>
              </a:cu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6" name="Straight Connector 25"/>
            <p:cNvCxnSpPr/>
            <p:nvPr/>
          </p:nvCxnSpPr>
          <p:spPr>
            <a:xfrm flipH="1">
              <a:off x="4707866" y="111197"/>
              <a:ext cx="410" cy="2727647"/>
            </a:xfrm>
            <a:prstGeom prst="line">
              <a:avLst/>
            </a:prstGeom>
            <a:ln w="317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427523" y="790575"/>
            <a:ext cx="85282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u="sng" dirty="0" smtClean="0">
                <a:latin typeface="Arial" pitchFamily="34" charset="0"/>
                <a:cs typeface="Arial" pitchFamily="34" charset="0"/>
              </a:rPr>
              <a:t>Directions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:  For each problem, use a ruler to draw two focal points, locate the object distance, and draw the object to the correct height. Then draw a</a:t>
            </a:r>
          </a:p>
          <a:p>
            <a:r>
              <a:rPr lang="en-US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                 ray diagram to find the location of each image. Use the ruler to 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measure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the image distance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q</a:t>
            </a:r>
            <a:r>
              <a:rPr lang="en-US" sz="1000" baseline="-25000" dirty="0" err="1" smtClean="0">
                <a:latin typeface="Arial" pitchFamily="34" charset="0"/>
                <a:cs typeface="Arial" pitchFamily="34" charset="0"/>
              </a:rPr>
              <a:t>ray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and image height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h’</a:t>
            </a:r>
            <a:r>
              <a:rPr lang="en-US" sz="1000" baseline="-25000" dirty="0" err="1" smtClean="0">
                <a:latin typeface="Arial" pitchFamily="34" charset="0"/>
                <a:cs typeface="Arial" pitchFamily="34" charset="0"/>
              </a:rPr>
              <a:t>ray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. Next, 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calculate</a:t>
            </a:r>
          </a:p>
          <a:p>
            <a:r>
              <a:rPr lang="en-US" sz="1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                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the image distance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q</a:t>
            </a:r>
            <a:r>
              <a:rPr lang="en-US" sz="1000" baseline="-25000" dirty="0" err="1" smtClean="0">
                <a:latin typeface="Arial" pitchFamily="34" charset="0"/>
                <a:cs typeface="Arial" pitchFamily="34" charset="0"/>
              </a:rPr>
              <a:t>eq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and image height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1000" baseline="-25000" dirty="0" err="1" smtClean="0">
                <a:latin typeface="Arial" pitchFamily="34" charset="0"/>
                <a:cs typeface="Arial" pitchFamily="34" charset="0"/>
              </a:rPr>
              <a:t>eq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using equations discussed in class. Also, calculate the magnification M using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q</a:t>
            </a:r>
            <a:r>
              <a:rPr lang="en-US" sz="1000" baseline="-25000" dirty="0" err="1" smtClean="0">
                <a:latin typeface="Arial" pitchFamily="34" charset="0"/>
                <a:cs typeface="Arial" pitchFamily="34" charset="0"/>
              </a:rPr>
              <a:t>eq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. Finally,</a:t>
            </a:r>
          </a:p>
          <a:p>
            <a:r>
              <a:rPr lang="en-US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                 calculate the percent error of your ray diagram (rounded to the nearest 0.1%) using the equation: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7" name="Group 21"/>
          <p:cNvGrpSpPr/>
          <p:nvPr/>
        </p:nvGrpSpPr>
        <p:grpSpPr>
          <a:xfrm>
            <a:off x="6859850" y="1447675"/>
            <a:ext cx="1867249" cy="533400"/>
            <a:chOff x="4038600" y="1447800"/>
            <a:chExt cx="1867249" cy="533400"/>
          </a:xfrm>
        </p:grpSpPr>
        <p:sp>
          <p:nvSpPr>
            <p:cNvPr id="31" name="TextBox 30"/>
            <p:cNvSpPr txBox="1"/>
            <p:nvPr/>
          </p:nvSpPr>
          <p:spPr>
            <a:xfrm>
              <a:off x="4038600" y="1600200"/>
              <a:ext cx="7505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%</a:t>
              </a:r>
              <a:r>
                <a:rPr lang="en-US" sz="1000" i="1" dirty="0" smtClean="0">
                  <a:latin typeface="Arial" pitchFamily="34" charset="0"/>
                  <a:cs typeface="Arial" pitchFamily="34" charset="0"/>
                </a:rPr>
                <a:t> error = </a:t>
              </a:r>
              <a:endParaRPr lang="en-US" sz="1000" i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410200" y="1600200"/>
              <a:ext cx="4956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1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100</a:t>
              </a:r>
              <a:endParaRPr lang="en-US" sz="1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724400" y="1447800"/>
              <a:ext cx="69442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i="1" dirty="0" err="1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000" i="1" baseline="-25000" dirty="0" err="1" smtClean="0">
                  <a:latin typeface="Arial" pitchFamily="34" charset="0"/>
                  <a:cs typeface="Arial" pitchFamily="34" charset="0"/>
                </a:rPr>
                <a:t>eq</a:t>
              </a:r>
              <a:r>
                <a:rPr lang="en-US" sz="1000" i="1" baseline="-25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000" i="1" dirty="0" smtClean="0">
                  <a:latin typeface="Arial" pitchFamily="34" charset="0"/>
                  <a:cs typeface="Arial" pitchFamily="34" charset="0"/>
                </a:rPr>
                <a:t>– </a:t>
              </a:r>
              <a:r>
                <a:rPr lang="en-US" sz="1000" i="1" dirty="0" err="1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000" i="1" baseline="-25000" dirty="0" err="1" smtClean="0">
                  <a:latin typeface="Arial" pitchFamily="34" charset="0"/>
                  <a:cs typeface="Arial" pitchFamily="34" charset="0"/>
                </a:rPr>
                <a:t>ray</a:t>
              </a:r>
              <a:endParaRPr lang="en-US" sz="1000" i="1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883980" y="1734979"/>
              <a:ext cx="3513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i="1" dirty="0" err="1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000" i="1" baseline="-25000" dirty="0" err="1" smtClean="0">
                  <a:latin typeface="Arial" pitchFamily="34" charset="0"/>
                  <a:cs typeface="Arial" pitchFamily="34" charset="0"/>
                </a:rPr>
                <a:t>eq</a:t>
              </a:r>
              <a:endParaRPr lang="en-US" sz="1000" i="1" baseline="-250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>
            <a:xfrm rot="5400000">
              <a:off x="4457700" y="1714500"/>
              <a:ext cx="533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5143500" y="1714500"/>
              <a:ext cx="533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4800600" y="1752600"/>
              <a:ext cx="533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rot="10800000">
            <a:off x="485776" y="1473276"/>
            <a:ext cx="8524875" cy="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334291" y="1916168"/>
          <a:ext cx="1990728" cy="2438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3576"/>
                <a:gridCol w="663576"/>
                <a:gridCol w="663576"/>
              </a:tblGrid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Value</a:t>
                      </a:r>
                      <a:endParaRPr lang="en-US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Prob.</a:t>
                      </a:r>
                      <a:r>
                        <a:rPr lang="en-US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 5</a:t>
                      </a:r>
                      <a:endParaRPr lang="en-US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Prob.</a:t>
                      </a:r>
                      <a:r>
                        <a:rPr lang="en-US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 6</a:t>
                      </a:r>
                      <a:endParaRPr lang="en-US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3.50 cm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5.00 cm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smtClean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endParaRPr lang="en-US" sz="1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9.00 cm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2.50 cm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smtClean="0"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1.00 cm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1.50 cm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err="1" smtClean="0">
                          <a:latin typeface="Arial" pitchFamily="34" charset="0"/>
                          <a:cs typeface="Arial" pitchFamily="34" charset="0"/>
                        </a:rPr>
                        <a:t>q</a:t>
                      </a:r>
                      <a:r>
                        <a:rPr lang="en-US" sz="1000" b="1" i="1" baseline="-25000" dirty="0" err="1" smtClean="0">
                          <a:latin typeface="Arial" pitchFamily="34" charset="0"/>
                          <a:cs typeface="Arial" pitchFamily="34" charset="0"/>
                        </a:rPr>
                        <a:t>ray</a:t>
                      </a:r>
                      <a:endParaRPr lang="en-US" sz="1000" b="1" i="1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err="1" smtClean="0">
                          <a:latin typeface="Arial" pitchFamily="34" charset="0"/>
                          <a:cs typeface="Arial" pitchFamily="34" charset="0"/>
                        </a:rPr>
                        <a:t>h’</a:t>
                      </a:r>
                      <a:r>
                        <a:rPr lang="en-US" sz="1000" b="1" i="1" baseline="-25000" dirty="0" err="1" smtClean="0">
                          <a:latin typeface="Arial" pitchFamily="34" charset="0"/>
                          <a:cs typeface="Arial" pitchFamily="34" charset="0"/>
                        </a:rPr>
                        <a:t>ray</a:t>
                      </a:r>
                      <a:endParaRPr lang="en-US" sz="1000" b="1" i="1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err="1" smtClean="0">
                          <a:latin typeface="Arial" pitchFamily="34" charset="0"/>
                          <a:cs typeface="Arial" pitchFamily="34" charset="0"/>
                        </a:rPr>
                        <a:t>q</a:t>
                      </a:r>
                      <a:r>
                        <a:rPr lang="en-US" sz="1000" b="1" i="1" baseline="-25000" dirty="0" err="1" smtClean="0">
                          <a:latin typeface="Arial" pitchFamily="34" charset="0"/>
                          <a:cs typeface="Arial" pitchFamily="34" charset="0"/>
                        </a:rPr>
                        <a:t>eq</a:t>
                      </a:r>
                      <a:endParaRPr lang="en-US" sz="1000" b="1" i="1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err="1" smtClean="0">
                          <a:latin typeface="Arial" pitchFamily="34" charset="0"/>
                          <a:cs typeface="Arial" pitchFamily="34" charset="0"/>
                        </a:rPr>
                        <a:t>h’</a:t>
                      </a:r>
                      <a:r>
                        <a:rPr lang="en-US" sz="1000" b="1" i="1" baseline="-25000" dirty="0" err="1" smtClean="0">
                          <a:latin typeface="Arial" pitchFamily="34" charset="0"/>
                          <a:cs typeface="Arial" pitchFamily="34" charset="0"/>
                        </a:rPr>
                        <a:t>eq</a:t>
                      </a:r>
                      <a:endParaRPr lang="en-US" sz="1000" b="1" i="1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smtClean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1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% </a:t>
                      </a:r>
                      <a:r>
                        <a:rPr lang="en-US" sz="1000" b="1" i="1" dirty="0" smtClean="0">
                          <a:latin typeface="Arial" pitchFamily="34" charset="0"/>
                          <a:cs typeface="Arial" pitchFamily="34" charset="0"/>
                        </a:rPr>
                        <a:t>error</a:t>
                      </a:r>
                      <a:endParaRPr lang="en-US" sz="1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189398" y="1330397"/>
            <a:ext cx="2904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5.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rot="10800000">
            <a:off x="504826" y="4978591"/>
            <a:ext cx="850582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89398" y="4857750"/>
            <a:ext cx="2904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6.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4421830" y="111197"/>
            <a:ext cx="572482" cy="2727647"/>
            <a:chOff x="4421830" y="111197"/>
            <a:chExt cx="572482" cy="2727647"/>
          </a:xfrm>
        </p:grpSpPr>
        <p:grpSp>
          <p:nvGrpSpPr>
            <p:cNvPr id="20" name="Group 30"/>
            <p:cNvGrpSpPr>
              <a:grpSpLocks/>
            </p:cNvGrpSpPr>
            <p:nvPr/>
          </p:nvGrpSpPr>
          <p:grpSpPr>
            <a:xfrm>
              <a:off x="4708276" y="111197"/>
              <a:ext cx="286036" cy="2727647"/>
              <a:chOff x="3914405" y="2133600"/>
              <a:chExt cx="681037" cy="3247199"/>
            </a:xfrm>
          </p:grpSpPr>
          <p:sp>
            <p:nvSpPr>
              <p:cNvPr id="22" name="Freeform 21"/>
              <p:cNvSpPr/>
              <p:nvPr/>
            </p:nvSpPr>
            <p:spPr>
              <a:xfrm>
                <a:off x="3914405" y="2133600"/>
                <a:ext cx="681037" cy="1619250"/>
              </a:xfrm>
              <a:custGeom>
                <a:avLst/>
                <a:gdLst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04825 w 681037"/>
                  <a:gd name="connsiteY6" fmla="*/ 752475 h 1619250"/>
                  <a:gd name="connsiteX7" fmla="*/ 542925 w 681037"/>
                  <a:gd name="connsiteY7" fmla="*/ 833438 h 1619250"/>
                  <a:gd name="connsiteX8" fmla="*/ 571500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71500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82071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918"/>
                  <a:gd name="connsiteY0" fmla="*/ 0 h 1619250"/>
                  <a:gd name="connsiteX1" fmla="*/ 104775 w 681918"/>
                  <a:gd name="connsiteY1" fmla="*/ 109538 h 1619250"/>
                  <a:gd name="connsiteX2" fmla="*/ 219075 w 681918"/>
                  <a:gd name="connsiteY2" fmla="*/ 252413 h 1619250"/>
                  <a:gd name="connsiteX3" fmla="*/ 347662 w 681918"/>
                  <a:gd name="connsiteY3" fmla="*/ 442913 h 1619250"/>
                  <a:gd name="connsiteX4" fmla="*/ 419100 w 681918"/>
                  <a:gd name="connsiteY4" fmla="*/ 557213 h 1619250"/>
                  <a:gd name="connsiteX5" fmla="*/ 457200 w 681918"/>
                  <a:gd name="connsiteY5" fmla="*/ 638175 h 1619250"/>
                  <a:gd name="connsiteX6" fmla="*/ 512753 w 681918"/>
                  <a:gd name="connsiteY6" fmla="*/ 752475 h 1619250"/>
                  <a:gd name="connsiteX7" fmla="*/ 542925 w 681918"/>
                  <a:gd name="connsiteY7" fmla="*/ 833438 h 1619250"/>
                  <a:gd name="connsiteX8" fmla="*/ 582071 w 681918"/>
                  <a:gd name="connsiteY8" fmla="*/ 938213 h 1619250"/>
                  <a:gd name="connsiteX9" fmla="*/ 600075 w 681918"/>
                  <a:gd name="connsiteY9" fmla="*/ 1014413 h 1619250"/>
                  <a:gd name="connsiteX10" fmla="*/ 614362 w 681918"/>
                  <a:gd name="connsiteY10" fmla="*/ 1085850 h 1619250"/>
                  <a:gd name="connsiteX11" fmla="*/ 633412 w 681918"/>
                  <a:gd name="connsiteY11" fmla="*/ 1171575 h 1619250"/>
                  <a:gd name="connsiteX12" fmla="*/ 647700 w 681918"/>
                  <a:gd name="connsiteY12" fmla="*/ 1252538 h 1619250"/>
                  <a:gd name="connsiteX13" fmla="*/ 657225 w 681918"/>
                  <a:gd name="connsiteY13" fmla="*/ 1314450 h 1619250"/>
                  <a:gd name="connsiteX14" fmla="*/ 666750 w 681918"/>
                  <a:gd name="connsiteY14" fmla="*/ 1400175 h 1619250"/>
                  <a:gd name="connsiteX15" fmla="*/ 670990 w 681918"/>
                  <a:gd name="connsiteY15" fmla="*/ 1466850 h 1619250"/>
                  <a:gd name="connsiteX16" fmla="*/ 681037 w 681918"/>
                  <a:gd name="connsiteY16" fmla="*/ 1543050 h 1619250"/>
                  <a:gd name="connsiteX17" fmla="*/ 676275 w 681918"/>
                  <a:gd name="connsiteY17" fmla="*/ 1619250 h 1619250"/>
                  <a:gd name="connsiteX18" fmla="*/ 676275 w 681918"/>
                  <a:gd name="connsiteY18" fmla="*/ 1619250 h 1619250"/>
                  <a:gd name="connsiteX19" fmla="*/ 681037 w 681918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82071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0990 w 681037"/>
                  <a:gd name="connsiteY15" fmla="*/ 1466850 h 1619250"/>
                  <a:gd name="connsiteX16" fmla="*/ 673109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81037" h="1619250">
                    <a:moveTo>
                      <a:pt x="0" y="0"/>
                    </a:moveTo>
                    <a:cubicBezTo>
                      <a:pt x="34131" y="33734"/>
                      <a:pt x="68263" y="67469"/>
                      <a:pt x="104775" y="109538"/>
                    </a:cubicBezTo>
                    <a:cubicBezTo>
                      <a:pt x="141287" y="151607"/>
                      <a:pt x="178594" y="196851"/>
                      <a:pt x="219075" y="252413"/>
                    </a:cubicBezTo>
                    <a:cubicBezTo>
                      <a:pt x="259556" y="307975"/>
                      <a:pt x="314325" y="392113"/>
                      <a:pt x="347662" y="442913"/>
                    </a:cubicBezTo>
                    <a:cubicBezTo>
                      <a:pt x="380999" y="493713"/>
                      <a:pt x="400844" y="524669"/>
                      <a:pt x="419100" y="557213"/>
                    </a:cubicBezTo>
                    <a:cubicBezTo>
                      <a:pt x="437356" y="589757"/>
                      <a:pt x="441591" y="605631"/>
                      <a:pt x="457200" y="638175"/>
                    </a:cubicBezTo>
                    <a:cubicBezTo>
                      <a:pt x="472809" y="670719"/>
                      <a:pt x="498466" y="719931"/>
                      <a:pt x="512753" y="752475"/>
                    </a:cubicBezTo>
                    <a:cubicBezTo>
                      <a:pt x="527040" y="785019"/>
                      <a:pt x="531372" y="802482"/>
                      <a:pt x="542925" y="833438"/>
                    </a:cubicBezTo>
                    <a:cubicBezTo>
                      <a:pt x="554478" y="864394"/>
                      <a:pt x="572546" y="908051"/>
                      <a:pt x="582071" y="938213"/>
                    </a:cubicBezTo>
                    <a:cubicBezTo>
                      <a:pt x="591596" y="968375"/>
                      <a:pt x="594693" y="989807"/>
                      <a:pt x="600075" y="1014413"/>
                    </a:cubicBezTo>
                    <a:cubicBezTo>
                      <a:pt x="605457" y="1039019"/>
                      <a:pt x="608806" y="1059656"/>
                      <a:pt x="614362" y="1085850"/>
                    </a:cubicBezTo>
                    <a:cubicBezTo>
                      <a:pt x="619918" y="1112044"/>
                      <a:pt x="627856" y="1143794"/>
                      <a:pt x="633412" y="1171575"/>
                    </a:cubicBezTo>
                    <a:cubicBezTo>
                      <a:pt x="638968" y="1199356"/>
                      <a:pt x="643731" y="1228726"/>
                      <a:pt x="647700" y="1252538"/>
                    </a:cubicBezTo>
                    <a:cubicBezTo>
                      <a:pt x="651669" y="1276351"/>
                      <a:pt x="654050" y="1289844"/>
                      <a:pt x="657225" y="1314450"/>
                    </a:cubicBezTo>
                    <a:cubicBezTo>
                      <a:pt x="660400" y="1339056"/>
                      <a:pt x="664456" y="1374775"/>
                      <a:pt x="666750" y="1400175"/>
                    </a:cubicBezTo>
                    <a:cubicBezTo>
                      <a:pt x="669044" y="1425575"/>
                      <a:pt x="669930" y="1443038"/>
                      <a:pt x="670990" y="1466850"/>
                    </a:cubicBezTo>
                    <a:cubicBezTo>
                      <a:pt x="672050" y="1490662"/>
                      <a:pt x="672228" y="1517650"/>
                      <a:pt x="673109" y="1543050"/>
                    </a:cubicBezTo>
                    <a:cubicBezTo>
                      <a:pt x="673990" y="1568450"/>
                      <a:pt x="675747" y="1606550"/>
                      <a:pt x="676275" y="1619250"/>
                    </a:cubicBezTo>
                    <a:lnTo>
                      <a:pt x="676275" y="1619250"/>
                    </a:lnTo>
                    <a:lnTo>
                      <a:pt x="681037" y="1619250"/>
                    </a:lnTo>
                  </a:path>
                </a:pathLst>
              </a:cu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 flipV="1">
                <a:off x="3914405" y="3761549"/>
                <a:ext cx="681037" cy="1619250"/>
              </a:xfrm>
              <a:custGeom>
                <a:avLst/>
                <a:gdLst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04825 w 681037"/>
                  <a:gd name="connsiteY6" fmla="*/ 752475 h 1619250"/>
                  <a:gd name="connsiteX7" fmla="*/ 542925 w 681037"/>
                  <a:gd name="connsiteY7" fmla="*/ 833438 h 1619250"/>
                  <a:gd name="connsiteX8" fmla="*/ 571500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71500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82071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918"/>
                  <a:gd name="connsiteY0" fmla="*/ 0 h 1619250"/>
                  <a:gd name="connsiteX1" fmla="*/ 104775 w 681918"/>
                  <a:gd name="connsiteY1" fmla="*/ 109538 h 1619250"/>
                  <a:gd name="connsiteX2" fmla="*/ 219075 w 681918"/>
                  <a:gd name="connsiteY2" fmla="*/ 252413 h 1619250"/>
                  <a:gd name="connsiteX3" fmla="*/ 347662 w 681918"/>
                  <a:gd name="connsiteY3" fmla="*/ 442913 h 1619250"/>
                  <a:gd name="connsiteX4" fmla="*/ 419100 w 681918"/>
                  <a:gd name="connsiteY4" fmla="*/ 557213 h 1619250"/>
                  <a:gd name="connsiteX5" fmla="*/ 457200 w 681918"/>
                  <a:gd name="connsiteY5" fmla="*/ 638175 h 1619250"/>
                  <a:gd name="connsiteX6" fmla="*/ 512753 w 681918"/>
                  <a:gd name="connsiteY6" fmla="*/ 752475 h 1619250"/>
                  <a:gd name="connsiteX7" fmla="*/ 542925 w 681918"/>
                  <a:gd name="connsiteY7" fmla="*/ 833438 h 1619250"/>
                  <a:gd name="connsiteX8" fmla="*/ 582071 w 681918"/>
                  <a:gd name="connsiteY8" fmla="*/ 938213 h 1619250"/>
                  <a:gd name="connsiteX9" fmla="*/ 600075 w 681918"/>
                  <a:gd name="connsiteY9" fmla="*/ 1014413 h 1619250"/>
                  <a:gd name="connsiteX10" fmla="*/ 614362 w 681918"/>
                  <a:gd name="connsiteY10" fmla="*/ 1085850 h 1619250"/>
                  <a:gd name="connsiteX11" fmla="*/ 633412 w 681918"/>
                  <a:gd name="connsiteY11" fmla="*/ 1171575 h 1619250"/>
                  <a:gd name="connsiteX12" fmla="*/ 647700 w 681918"/>
                  <a:gd name="connsiteY12" fmla="*/ 1252538 h 1619250"/>
                  <a:gd name="connsiteX13" fmla="*/ 657225 w 681918"/>
                  <a:gd name="connsiteY13" fmla="*/ 1314450 h 1619250"/>
                  <a:gd name="connsiteX14" fmla="*/ 666750 w 681918"/>
                  <a:gd name="connsiteY14" fmla="*/ 1400175 h 1619250"/>
                  <a:gd name="connsiteX15" fmla="*/ 670990 w 681918"/>
                  <a:gd name="connsiteY15" fmla="*/ 1466850 h 1619250"/>
                  <a:gd name="connsiteX16" fmla="*/ 681037 w 681918"/>
                  <a:gd name="connsiteY16" fmla="*/ 1543050 h 1619250"/>
                  <a:gd name="connsiteX17" fmla="*/ 676275 w 681918"/>
                  <a:gd name="connsiteY17" fmla="*/ 1619250 h 1619250"/>
                  <a:gd name="connsiteX18" fmla="*/ 676275 w 681918"/>
                  <a:gd name="connsiteY18" fmla="*/ 1619250 h 1619250"/>
                  <a:gd name="connsiteX19" fmla="*/ 681037 w 681918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82071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0990 w 681037"/>
                  <a:gd name="connsiteY15" fmla="*/ 1466850 h 1619250"/>
                  <a:gd name="connsiteX16" fmla="*/ 673109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81037" h="1619250">
                    <a:moveTo>
                      <a:pt x="0" y="0"/>
                    </a:moveTo>
                    <a:cubicBezTo>
                      <a:pt x="34131" y="33734"/>
                      <a:pt x="68263" y="67469"/>
                      <a:pt x="104775" y="109538"/>
                    </a:cubicBezTo>
                    <a:cubicBezTo>
                      <a:pt x="141287" y="151607"/>
                      <a:pt x="178594" y="196851"/>
                      <a:pt x="219075" y="252413"/>
                    </a:cubicBezTo>
                    <a:cubicBezTo>
                      <a:pt x="259556" y="307975"/>
                      <a:pt x="314325" y="392113"/>
                      <a:pt x="347662" y="442913"/>
                    </a:cubicBezTo>
                    <a:cubicBezTo>
                      <a:pt x="380999" y="493713"/>
                      <a:pt x="400844" y="524669"/>
                      <a:pt x="419100" y="557213"/>
                    </a:cubicBezTo>
                    <a:cubicBezTo>
                      <a:pt x="437356" y="589757"/>
                      <a:pt x="441591" y="605631"/>
                      <a:pt x="457200" y="638175"/>
                    </a:cubicBezTo>
                    <a:cubicBezTo>
                      <a:pt x="472809" y="670719"/>
                      <a:pt x="498466" y="719931"/>
                      <a:pt x="512753" y="752475"/>
                    </a:cubicBezTo>
                    <a:cubicBezTo>
                      <a:pt x="527040" y="785019"/>
                      <a:pt x="531372" y="802482"/>
                      <a:pt x="542925" y="833438"/>
                    </a:cubicBezTo>
                    <a:cubicBezTo>
                      <a:pt x="554478" y="864394"/>
                      <a:pt x="572546" y="908051"/>
                      <a:pt x="582071" y="938213"/>
                    </a:cubicBezTo>
                    <a:cubicBezTo>
                      <a:pt x="591596" y="968375"/>
                      <a:pt x="594693" y="989807"/>
                      <a:pt x="600075" y="1014413"/>
                    </a:cubicBezTo>
                    <a:cubicBezTo>
                      <a:pt x="605457" y="1039019"/>
                      <a:pt x="608806" y="1059656"/>
                      <a:pt x="614362" y="1085850"/>
                    </a:cubicBezTo>
                    <a:cubicBezTo>
                      <a:pt x="619918" y="1112044"/>
                      <a:pt x="627856" y="1143794"/>
                      <a:pt x="633412" y="1171575"/>
                    </a:cubicBezTo>
                    <a:cubicBezTo>
                      <a:pt x="638968" y="1199356"/>
                      <a:pt x="643731" y="1228726"/>
                      <a:pt x="647700" y="1252538"/>
                    </a:cubicBezTo>
                    <a:cubicBezTo>
                      <a:pt x="651669" y="1276351"/>
                      <a:pt x="654050" y="1289844"/>
                      <a:pt x="657225" y="1314450"/>
                    </a:cubicBezTo>
                    <a:cubicBezTo>
                      <a:pt x="660400" y="1339056"/>
                      <a:pt x="664456" y="1374775"/>
                      <a:pt x="666750" y="1400175"/>
                    </a:cubicBezTo>
                    <a:cubicBezTo>
                      <a:pt x="669044" y="1425575"/>
                      <a:pt x="669930" y="1443038"/>
                      <a:pt x="670990" y="1466850"/>
                    </a:cubicBezTo>
                    <a:cubicBezTo>
                      <a:pt x="672050" y="1490662"/>
                      <a:pt x="672228" y="1517650"/>
                      <a:pt x="673109" y="1543050"/>
                    </a:cubicBezTo>
                    <a:cubicBezTo>
                      <a:pt x="673990" y="1568450"/>
                      <a:pt x="675747" y="1606550"/>
                      <a:pt x="676275" y="1619250"/>
                    </a:cubicBezTo>
                    <a:lnTo>
                      <a:pt x="676275" y="1619250"/>
                    </a:lnTo>
                    <a:lnTo>
                      <a:pt x="681037" y="1619250"/>
                    </a:lnTo>
                  </a:path>
                </a:pathLst>
              </a:cu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30"/>
            <p:cNvGrpSpPr>
              <a:grpSpLocks/>
            </p:cNvGrpSpPr>
            <p:nvPr/>
          </p:nvGrpSpPr>
          <p:grpSpPr>
            <a:xfrm flipH="1">
              <a:off x="4421830" y="111197"/>
              <a:ext cx="286036" cy="2727647"/>
              <a:chOff x="3914405" y="2133600"/>
              <a:chExt cx="681037" cy="3247199"/>
            </a:xfrm>
          </p:grpSpPr>
          <p:sp>
            <p:nvSpPr>
              <p:cNvPr id="14" name="Freeform 13"/>
              <p:cNvSpPr/>
              <p:nvPr/>
            </p:nvSpPr>
            <p:spPr>
              <a:xfrm>
                <a:off x="3914405" y="2133600"/>
                <a:ext cx="681037" cy="1619250"/>
              </a:xfrm>
              <a:custGeom>
                <a:avLst/>
                <a:gdLst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04825 w 681037"/>
                  <a:gd name="connsiteY6" fmla="*/ 752475 h 1619250"/>
                  <a:gd name="connsiteX7" fmla="*/ 542925 w 681037"/>
                  <a:gd name="connsiteY7" fmla="*/ 833438 h 1619250"/>
                  <a:gd name="connsiteX8" fmla="*/ 571500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71500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82071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918"/>
                  <a:gd name="connsiteY0" fmla="*/ 0 h 1619250"/>
                  <a:gd name="connsiteX1" fmla="*/ 104775 w 681918"/>
                  <a:gd name="connsiteY1" fmla="*/ 109538 h 1619250"/>
                  <a:gd name="connsiteX2" fmla="*/ 219075 w 681918"/>
                  <a:gd name="connsiteY2" fmla="*/ 252413 h 1619250"/>
                  <a:gd name="connsiteX3" fmla="*/ 347662 w 681918"/>
                  <a:gd name="connsiteY3" fmla="*/ 442913 h 1619250"/>
                  <a:gd name="connsiteX4" fmla="*/ 419100 w 681918"/>
                  <a:gd name="connsiteY4" fmla="*/ 557213 h 1619250"/>
                  <a:gd name="connsiteX5" fmla="*/ 457200 w 681918"/>
                  <a:gd name="connsiteY5" fmla="*/ 638175 h 1619250"/>
                  <a:gd name="connsiteX6" fmla="*/ 512753 w 681918"/>
                  <a:gd name="connsiteY6" fmla="*/ 752475 h 1619250"/>
                  <a:gd name="connsiteX7" fmla="*/ 542925 w 681918"/>
                  <a:gd name="connsiteY7" fmla="*/ 833438 h 1619250"/>
                  <a:gd name="connsiteX8" fmla="*/ 582071 w 681918"/>
                  <a:gd name="connsiteY8" fmla="*/ 938213 h 1619250"/>
                  <a:gd name="connsiteX9" fmla="*/ 600075 w 681918"/>
                  <a:gd name="connsiteY9" fmla="*/ 1014413 h 1619250"/>
                  <a:gd name="connsiteX10" fmla="*/ 614362 w 681918"/>
                  <a:gd name="connsiteY10" fmla="*/ 1085850 h 1619250"/>
                  <a:gd name="connsiteX11" fmla="*/ 633412 w 681918"/>
                  <a:gd name="connsiteY11" fmla="*/ 1171575 h 1619250"/>
                  <a:gd name="connsiteX12" fmla="*/ 647700 w 681918"/>
                  <a:gd name="connsiteY12" fmla="*/ 1252538 h 1619250"/>
                  <a:gd name="connsiteX13" fmla="*/ 657225 w 681918"/>
                  <a:gd name="connsiteY13" fmla="*/ 1314450 h 1619250"/>
                  <a:gd name="connsiteX14" fmla="*/ 666750 w 681918"/>
                  <a:gd name="connsiteY14" fmla="*/ 1400175 h 1619250"/>
                  <a:gd name="connsiteX15" fmla="*/ 670990 w 681918"/>
                  <a:gd name="connsiteY15" fmla="*/ 1466850 h 1619250"/>
                  <a:gd name="connsiteX16" fmla="*/ 681037 w 681918"/>
                  <a:gd name="connsiteY16" fmla="*/ 1543050 h 1619250"/>
                  <a:gd name="connsiteX17" fmla="*/ 676275 w 681918"/>
                  <a:gd name="connsiteY17" fmla="*/ 1619250 h 1619250"/>
                  <a:gd name="connsiteX18" fmla="*/ 676275 w 681918"/>
                  <a:gd name="connsiteY18" fmla="*/ 1619250 h 1619250"/>
                  <a:gd name="connsiteX19" fmla="*/ 681037 w 681918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82071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0990 w 681037"/>
                  <a:gd name="connsiteY15" fmla="*/ 1466850 h 1619250"/>
                  <a:gd name="connsiteX16" fmla="*/ 673109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81037" h="1619250">
                    <a:moveTo>
                      <a:pt x="0" y="0"/>
                    </a:moveTo>
                    <a:cubicBezTo>
                      <a:pt x="34131" y="33734"/>
                      <a:pt x="68263" y="67469"/>
                      <a:pt x="104775" y="109538"/>
                    </a:cubicBezTo>
                    <a:cubicBezTo>
                      <a:pt x="141287" y="151607"/>
                      <a:pt x="178594" y="196851"/>
                      <a:pt x="219075" y="252413"/>
                    </a:cubicBezTo>
                    <a:cubicBezTo>
                      <a:pt x="259556" y="307975"/>
                      <a:pt x="314325" y="392113"/>
                      <a:pt x="347662" y="442913"/>
                    </a:cubicBezTo>
                    <a:cubicBezTo>
                      <a:pt x="380999" y="493713"/>
                      <a:pt x="400844" y="524669"/>
                      <a:pt x="419100" y="557213"/>
                    </a:cubicBezTo>
                    <a:cubicBezTo>
                      <a:pt x="437356" y="589757"/>
                      <a:pt x="441591" y="605631"/>
                      <a:pt x="457200" y="638175"/>
                    </a:cubicBezTo>
                    <a:cubicBezTo>
                      <a:pt x="472809" y="670719"/>
                      <a:pt x="498466" y="719931"/>
                      <a:pt x="512753" y="752475"/>
                    </a:cubicBezTo>
                    <a:cubicBezTo>
                      <a:pt x="527040" y="785019"/>
                      <a:pt x="531372" y="802482"/>
                      <a:pt x="542925" y="833438"/>
                    </a:cubicBezTo>
                    <a:cubicBezTo>
                      <a:pt x="554478" y="864394"/>
                      <a:pt x="572546" y="908051"/>
                      <a:pt x="582071" y="938213"/>
                    </a:cubicBezTo>
                    <a:cubicBezTo>
                      <a:pt x="591596" y="968375"/>
                      <a:pt x="594693" y="989807"/>
                      <a:pt x="600075" y="1014413"/>
                    </a:cubicBezTo>
                    <a:cubicBezTo>
                      <a:pt x="605457" y="1039019"/>
                      <a:pt x="608806" y="1059656"/>
                      <a:pt x="614362" y="1085850"/>
                    </a:cubicBezTo>
                    <a:cubicBezTo>
                      <a:pt x="619918" y="1112044"/>
                      <a:pt x="627856" y="1143794"/>
                      <a:pt x="633412" y="1171575"/>
                    </a:cubicBezTo>
                    <a:cubicBezTo>
                      <a:pt x="638968" y="1199356"/>
                      <a:pt x="643731" y="1228726"/>
                      <a:pt x="647700" y="1252538"/>
                    </a:cubicBezTo>
                    <a:cubicBezTo>
                      <a:pt x="651669" y="1276351"/>
                      <a:pt x="654050" y="1289844"/>
                      <a:pt x="657225" y="1314450"/>
                    </a:cubicBezTo>
                    <a:cubicBezTo>
                      <a:pt x="660400" y="1339056"/>
                      <a:pt x="664456" y="1374775"/>
                      <a:pt x="666750" y="1400175"/>
                    </a:cubicBezTo>
                    <a:cubicBezTo>
                      <a:pt x="669044" y="1425575"/>
                      <a:pt x="669930" y="1443038"/>
                      <a:pt x="670990" y="1466850"/>
                    </a:cubicBezTo>
                    <a:cubicBezTo>
                      <a:pt x="672050" y="1490662"/>
                      <a:pt x="672228" y="1517650"/>
                      <a:pt x="673109" y="1543050"/>
                    </a:cubicBezTo>
                    <a:cubicBezTo>
                      <a:pt x="673990" y="1568450"/>
                      <a:pt x="675747" y="1606550"/>
                      <a:pt x="676275" y="1619250"/>
                    </a:cubicBezTo>
                    <a:lnTo>
                      <a:pt x="676275" y="1619250"/>
                    </a:lnTo>
                    <a:lnTo>
                      <a:pt x="681037" y="1619250"/>
                    </a:lnTo>
                  </a:path>
                </a:pathLst>
              </a:cu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 flipV="1">
                <a:off x="3914405" y="3761549"/>
                <a:ext cx="681037" cy="1619250"/>
              </a:xfrm>
              <a:custGeom>
                <a:avLst/>
                <a:gdLst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04825 w 681037"/>
                  <a:gd name="connsiteY6" fmla="*/ 752475 h 1619250"/>
                  <a:gd name="connsiteX7" fmla="*/ 542925 w 681037"/>
                  <a:gd name="connsiteY7" fmla="*/ 833438 h 1619250"/>
                  <a:gd name="connsiteX8" fmla="*/ 571500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71500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82071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918"/>
                  <a:gd name="connsiteY0" fmla="*/ 0 h 1619250"/>
                  <a:gd name="connsiteX1" fmla="*/ 104775 w 681918"/>
                  <a:gd name="connsiteY1" fmla="*/ 109538 h 1619250"/>
                  <a:gd name="connsiteX2" fmla="*/ 219075 w 681918"/>
                  <a:gd name="connsiteY2" fmla="*/ 252413 h 1619250"/>
                  <a:gd name="connsiteX3" fmla="*/ 347662 w 681918"/>
                  <a:gd name="connsiteY3" fmla="*/ 442913 h 1619250"/>
                  <a:gd name="connsiteX4" fmla="*/ 419100 w 681918"/>
                  <a:gd name="connsiteY4" fmla="*/ 557213 h 1619250"/>
                  <a:gd name="connsiteX5" fmla="*/ 457200 w 681918"/>
                  <a:gd name="connsiteY5" fmla="*/ 638175 h 1619250"/>
                  <a:gd name="connsiteX6" fmla="*/ 512753 w 681918"/>
                  <a:gd name="connsiteY6" fmla="*/ 752475 h 1619250"/>
                  <a:gd name="connsiteX7" fmla="*/ 542925 w 681918"/>
                  <a:gd name="connsiteY7" fmla="*/ 833438 h 1619250"/>
                  <a:gd name="connsiteX8" fmla="*/ 582071 w 681918"/>
                  <a:gd name="connsiteY8" fmla="*/ 938213 h 1619250"/>
                  <a:gd name="connsiteX9" fmla="*/ 600075 w 681918"/>
                  <a:gd name="connsiteY9" fmla="*/ 1014413 h 1619250"/>
                  <a:gd name="connsiteX10" fmla="*/ 614362 w 681918"/>
                  <a:gd name="connsiteY10" fmla="*/ 1085850 h 1619250"/>
                  <a:gd name="connsiteX11" fmla="*/ 633412 w 681918"/>
                  <a:gd name="connsiteY11" fmla="*/ 1171575 h 1619250"/>
                  <a:gd name="connsiteX12" fmla="*/ 647700 w 681918"/>
                  <a:gd name="connsiteY12" fmla="*/ 1252538 h 1619250"/>
                  <a:gd name="connsiteX13" fmla="*/ 657225 w 681918"/>
                  <a:gd name="connsiteY13" fmla="*/ 1314450 h 1619250"/>
                  <a:gd name="connsiteX14" fmla="*/ 666750 w 681918"/>
                  <a:gd name="connsiteY14" fmla="*/ 1400175 h 1619250"/>
                  <a:gd name="connsiteX15" fmla="*/ 670990 w 681918"/>
                  <a:gd name="connsiteY15" fmla="*/ 1466850 h 1619250"/>
                  <a:gd name="connsiteX16" fmla="*/ 681037 w 681918"/>
                  <a:gd name="connsiteY16" fmla="*/ 1543050 h 1619250"/>
                  <a:gd name="connsiteX17" fmla="*/ 676275 w 681918"/>
                  <a:gd name="connsiteY17" fmla="*/ 1619250 h 1619250"/>
                  <a:gd name="connsiteX18" fmla="*/ 676275 w 681918"/>
                  <a:gd name="connsiteY18" fmla="*/ 1619250 h 1619250"/>
                  <a:gd name="connsiteX19" fmla="*/ 681037 w 681918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82071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0990 w 681037"/>
                  <a:gd name="connsiteY15" fmla="*/ 1466850 h 1619250"/>
                  <a:gd name="connsiteX16" fmla="*/ 673109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81037" h="1619250">
                    <a:moveTo>
                      <a:pt x="0" y="0"/>
                    </a:moveTo>
                    <a:cubicBezTo>
                      <a:pt x="34131" y="33734"/>
                      <a:pt x="68263" y="67469"/>
                      <a:pt x="104775" y="109538"/>
                    </a:cubicBezTo>
                    <a:cubicBezTo>
                      <a:pt x="141287" y="151607"/>
                      <a:pt x="178594" y="196851"/>
                      <a:pt x="219075" y="252413"/>
                    </a:cubicBezTo>
                    <a:cubicBezTo>
                      <a:pt x="259556" y="307975"/>
                      <a:pt x="314325" y="392113"/>
                      <a:pt x="347662" y="442913"/>
                    </a:cubicBezTo>
                    <a:cubicBezTo>
                      <a:pt x="380999" y="493713"/>
                      <a:pt x="400844" y="524669"/>
                      <a:pt x="419100" y="557213"/>
                    </a:cubicBezTo>
                    <a:cubicBezTo>
                      <a:pt x="437356" y="589757"/>
                      <a:pt x="441591" y="605631"/>
                      <a:pt x="457200" y="638175"/>
                    </a:cubicBezTo>
                    <a:cubicBezTo>
                      <a:pt x="472809" y="670719"/>
                      <a:pt x="498466" y="719931"/>
                      <a:pt x="512753" y="752475"/>
                    </a:cubicBezTo>
                    <a:cubicBezTo>
                      <a:pt x="527040" y="785019"/>
                      <a:pt x="531372" y="802482"/>
                      <a:pt x="542925" y="833438"/>
                    </a:cubicBezTo>
                    <a:cubicBezTo>
                      <a:pt x="554478" y="864394"/>
                      <a:pt x="572546" y="908051"/>
                      <a:pt x="582071" y="938213"/>
                    </a:cubicBezTo>
                    <a:cubicBezTo>
                      <a:pt x="591596" y="968375"/>
                      <a:pt x="594693" y="989807"/>
                      <a:pt x="600075" y="1014413"/>
                    </a:cubicBezTo>
                    <a:cubicBezTo>
                      <a:pt x="605457" y="1039019"/>
                      <a:pt x="608806" y="1059656"/>
                      <a:pt x="614362" y="1085850"/>
                    </a:cubicBezTo>
                    <a:cubicBezTo>
                      <a:pt x="619918" y="1112044"/>
                      <a:pt x="627856" y="1143794"/>
                      <a:pt x="633412" y="1171575"/>
                    </a:cubicBezTo>
                    <a:cubicBezTo>
                      <a:pt x="638968" y="1199356"/>
                      <a:pt x="643731" y="1228726"/>
                      <a:pt x="647700" y="1252538"/>
                    </a:cubicBezTo>
                    <a:cubicBezTo>
                      <a:pt x="651669" y="1276351"/>
                      <a:pt x="654050" y="1289844"/>
                      <a:pt x="657225" y="1314450"/>
                    </a:cubicBezTo>
                    <a:cubicBezTo>
                      <a:pt x="660400" y="1339056"/>
                      <a:pt x="664456" y="1374775"/>
                      <a:pt x="666750" y="1400175"/>
                    </a:cubicBezTo>
                    <a:cubicBezTo>
                      <a:pt x="669044" y="1425575"/>
                      <a:pt x="669930" y="1443038"/>
                      <a:pt x="670990" y="1466850"/>
                    </a:cubicBezTo>
                    <a:cubicBezTo>
                      <a:pt x="672050" y="1490662"/>
                      <a:pt x="672228" y="1517650"/>
                      <a:pt x="673109" y="1543050"/>
                    </a:cubicBezTo>
                    <a:cubicBezTo>
                      <a:pt x="673990" y="1568450"/>
                      <a:pt x="675747" y="1606550"/>
                      <a:pt x="676275" y="1619250"/>
                    </a:cubicBezTo>
                    <a:lnTo>
                      <a:pt x="676275" y="1619250"/>
                    </a:lnTo>
                    <a:lnTo>
                      <a:pt x="681037" y="1619250"/>
                    </a:lnTo>
                  </a:path>
                </a:pathLst>
              </a:cu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7" name="Straight Connector 16"/>
            <p:cNvCxnSpPr/>
            <p:nvPr/>
          </p:nvCxnSpPr>
          <p:spPr>
            <a:xfrm flipH="1">
              <a:off x="4707866" y="111197"/>
              <a:ext cx="410" cy="2727647"/>
            </a:xfrm>
            <a:prstGeom prst="line">
              <a:avLst/>
            </a:prstGeom>
            <a:ln w="317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4421830" y="3614049"/>
            <a:ext cx="572482" cy="2727647"/>
            <a:chOff x="4421830" y="111197"/>
            <a:chExt cx="572482" cy="2727647"/>
          </a:xfrm>
        </p:grpSpPr>
        <p:grpSp>
          <p:nvGrpSpPr>
            <p:cNvPr id="37" name="Group 30"/>
            <p:cNvGrpSpPr>
              <a:grpSpLocks/>
            </p:cNvGrpSpPr>
            <p:nvPr/>
          </p:nvGrpSpPr>
          <p:grpSpPr>
            <a:xfrm>
              <a:off x="4708276" y="111197"/>
              <a:ext cx="286036" cy="2727647"/>
              <a:chOff x="3914405" y="2133600"/>
              <a:chExt cx="681037" cy="3247199"/>
            </a:xfrm>
          </p:grpSpPr>
          <p:sp>
            <p:nvSpPr>
              <p:cNvPr id="42" name="Freeform 41"/>
              <p:cNvSpPr/>
              <p:nvPr/>
            </p:nvSpPr>
            <p:spPr>
              <a:xfrm>
                <a:off x="3914405" y="2133600"/>
                <a:ext cx="681037" cy="1619250"/>
              </a:xfrm>
              <a:custGeom>
                <a:avLst/>
                <a:gdLst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04825 w 681037"/>
                  <a:gd name="connsiteY6" fmla="*/ 752475 h 1619250"/>
                  <a:gd name="connsiteX7" fmla="*/ 542925 w 681037"/>
                  <a:gd name="connsiteY7" fmla="*/ 833438 h 1619250"/>
                  <a:gd name="connsiteX8" fmla="*/ 571500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71500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82071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918"/>
                  <a:gd name="connsiteY0" fmla="*/ 0 h 1619250"/>
                  <a:gd name="connsiteX1" fmla="*/ 104775 w 681918"/>
                  <a:gd name="connsiteY1" fmla="*/ 109538 h 1619250"/>
                  <a:gd name="connsiteX2" fmla="*/ 219075 w 681918"/>
                  <a:gd name="connsiteY2" fmla="*/ 252413 h 1619250"/>
                  <a:gd name="connsiteX3" fmla="*/ 347662 w 681918"/>
                  <a:gd name="connsiteY3" fmla="*/ 442913 h 1619250"/>
                  <a:gd name="connsiteX4" fmla="*/ 419100 w 681918"/>
                  <a:gd name="connsiteY4" fmla="*/ 557213 h 1619250"/>
                  <a:gd name="connsiteX5" fmla="*/ 457200 w 681918"/>
                  <a:gd name="connsiteY5" fmla="*/ 638175 h 1619250"/>
                  <a:gd name="connsiteX6" fmla="*/ 512753 w 681918"/>
                  <a:gd name="connsiteY6" fmla="*/ 752475 h 1619250"/>
                  <a:gd name="connsiteX7" fmla="*/ 542925 w 681918"/>
                  <a:gd name="connsiteY7" fmla="*/ 833438 h 1619250"/>
                  <a:gd name="connsiteX8" fmla="*/ 582071 w 681918"/>
                  <a:gd name="connsiteY8" fmla="*/ 938213 h 1619250"/>
                  <a:gd name="connsiteX9" fmla="*/ 600075 w 681918"/>
                  <a:gd name="connsiteY9" fmla="*/ 1014413 h 1619250"/>
                  <a:gd name="connsiteX10" fmla="*/ 614362 w 681918"/>
                  <a:gd name="connsiteY10" fmla="*/ 1085850 h 1619250"/>
                  <a:gd name="connsiteX11" fmla="*/ 633412 w 681918"/>
                  <a:gd name="connsiteY11" fmla="*/ 1171575 h 1619250"/>
                  <a:gd name="connsiteX12" fmla="*/ 647700 w 681918"/>
                  <a:gd name="connsiteY12" fmla="*/ 1252538 h 1619250"/>
                  <a:gd name="connsiteX13" fmla="*/ 657225 w 681918"/>
                  <a:gd name="connsiteY13" fmla="*/ 1314450 h 1619250"/>
                  <a:gd name="connsiteX14" fmla="*/ 666750 w 681918"/>
                  <a:gd name="connsiteY14" fmla="*/ 1400175 h 1619250"/>
                  <a:gd name="connsiteX15" fmla="*/ 670990 w 681918"/>
                  <a:gd name="connsiteY15" fmla="*/ 1466850 h 1619250"/>
                  <a:gd name="connsiteX16" fmla="*/ 681037 w 681918"/>
                  <a:gd name="connsiteY16" fmla="*/ 1543050 h 1619250"/>
                  <a:gd name="connsiteX17" fmla="*/ 676275 w 681918"/>
                  <a:gd name="connsiteY17" fmla="*/ 1619250 h 1619250"/>
                  <a:gd name="connsiteX18" fmla="*/ 676275 w 681918"/>
                  <a:gd name="connsiteY18" fmla="*/ 1619250 h 1619250"/>
                  <a:gd name="connsiteX19" fmla="*/ 681037 w 681918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82071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0990 w 681037"/>
                  <a:gd name="connsiteY15" fmla="*/ 1466850 h 1619250"/>
                  <a:gd name="connsiteX16" fmla="*/ 673109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81037" h="1619250">
                    <a:moveTo>
                      <a:pt x="0" y="0"/>
                    </a:moveTo>
                    <a:cubicBezTo>
                      <a:pt x="34131" y="33734"/>
                      <a:pt x="68263" y="67469"/>
                      <a:pt x="104775" y="109538"/>
                    </a:cubicBezTo>
                    <a:cubicBezTo>
                      <a:pt x="141287" y="151607"/>
                      <a:pt x="178594" y="196851"/>
                      <a:pt x="219075" y="252413"/>
                    </a:cubicBezTo>
                    <a:cubicBezTo>
                      <a:pt x="259556" y="307975"/>
                      <a:pt x="314325" y="392113"/>
                      <a:pt x="347662" y="442913"/>
                    </a:cubicBezTo>
                    <a:cubicBezTo>
                      <a:pt x="380999" y="493713"/>
                      <a:pt x="400844" y="524669"/>
                      <a:pt x="419100" y="557213"/>
                    </a:cubicBezTo>
                    <a:cubicBezTo>
                      <a:pt x="437356" y="589757"/>
                      <a:pt x="441591" y="605631"/>
                      <a:pt x="457200" y="638175"/>
                    </a:cubicBezTo>
                    <a:cubicBezTo>
                      <a:pt x="472809" y="670719"/>
                      <a:pt x="498466" y="719931"/>
                      <a:pt x="512753" y="752475"/>
                    </a:cubicBezTo>
                    <a:cubicBezTo>
                      <a:pt x="527040" y="785019"/>
                      <a:pt x="531372" y="802482"/>
                      <a:pt x="542925" y="833438"/>
                    </a:cubicBezTo>
                    <a:cubicBezTo>
                      <a:pt x="554478" y="864394"/>
                      <a:pt x="572546" y="908051"/>
                      <a:pt x="582071" y="938213"/>
                    </a:cubicBezTo>
                    <a:cubicBezTo>
                      <a:pt x="591596" y="968375"/>
                      <a:pt x="594693" y="989807"/>
                      <a:pt x="600075" y="1014413"/>
                    </a:cubicBezTo>
                    <a:cubicBezTo>
                      <a:pt x="605457" y="1039019"/>
                      <a:pt x="608806" y="1059656"/>
                      <a:pt x="614362" y="1085850"/>
                    </a:cubicBezTo>
                    <a:cubicBezTo>
                      <a:pt x="619918" y="1112044"/>
                      <a:pt x="627856" y="1143794"/>
                      <a:pt x="633412" y="1171575"/>
                    </a:cubicBezTo>
                    <a:cubicBezTo>
                      <a:pt x="638968" y="1199356"/>
                      <a:pt x="643731" y="1228726"/>
                      <a:pt x="647700" y="1252538"/>
                    </a:cubicBezTo>
                    <a:cubicBezTo>
                      <a:pt x="651669" y="1276351"/>
                      <a:pt x="654050" y="1289844"/>
                      <a:pt x="657225" y="1314450"/>
                    </a:cubicBezTo>
                    <a:cubicBezTo>
                      <a:pt x="660400" y="1339056"/>
                      <a:pt x="664456" y="1374775"/>
                      <a:pt x="666750" y="1400175"/>
                    </a:cubicBezTo>
                    <a:cubicBezTo>
                      <a:pt x="669044" y="1425575"/>
                      <a:pt x="669930" y="1443038"/>
                      <a:pt x="670990" y="1466850"/>
                    </a:cubicBezTo>
                    <a:cubicBezTo>
                      <a:pt x="672050" y="1490662"/>
                      <a:pt x="672228" y="1517650"/>
                      <a:pt x="673109" y="1543050"/>
                    </a:cubicBezTo>
                    <a:cubicBezTo>
                      <a:pt x="673990" y="1568450"/>
                      <a:pt x="675747" y="1606550"/>
                      <a:pt x="676275" y="1619250"/>
                    </a:cubicBezTo>
                    <a:lnTo>
                      <a:pt x="676275" y="1619250"/>
                    </a:lnTo>
                    <a:lnTo>
                      <a:pt x="681037" y="1619250"/>
                    </a:lnTo>
                  </a:path>
                </a:pathLst>
              </a:cu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 flipV="1">
                <a:off x="3914405" y="3761549"/>
                <a:ext cx="681037" cy="1619250"/>
              </a:xfrm>
              <a:custGeom>
                <a:avLst/>
                <a:gdLst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04825 w 681037"/>
                  <a:gd name="connsiteY6" fmla="*/ 752475 h 1619250"/>
                  <a:gd name="connsiteX7" fmla="*/ 542925 w 681037"/>
                  <a:gd name="connsiteY7" fmla="*/ 833438 h 1619250"/>
                  <a:gd name="connsiteX8" fmla="*/ 571500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71500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82071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918"/>
                  <a:gd name="connsiteY0" fmla="*/ 0 h 1619250"/>
                  <a:gd name="connsiteX1" fmla="*/ 104775 w 681918"/>
                  <a:gd name="connsiteY1" fmla="*/ 109538 h 1619250"/>
                  <a:gd name="connsiteX2" fmla="*/ 219075 w 681918"/>
                  <a:gd name="connsiteY2" fmla="*/ 252413 h 1619250"/>
                  <a:gd name="connsiteX3" fmla="*/ 347662 w 681918"/>
                  <a:gd name="connsiteY3" fmla="*/ 442913 h 1619250"/>
                  <a:gd name="connsiteX4" fmla="*/ 419100 w 681918"/>
                  <a:gd name="connsiteY4" fmla="*/ 557213 h 1619250"/>
                  <a:gd name="connsiteX5" fmla="*/ 457200 w 681918"/>
                  <a:gd name="connsiteY5" fmla="*/ 638175 h 1619250"/>
                  <a:gd name="connsiteX6" fmla="*/ 512753 w 681918"/>
                  <a:gd name="connsiteY6" fmla="*/ 752475 h 1619250"/>
                  <a:gd name="connsiteX7" fmla="*/ 542925 w 681918"/>
                  <a:gd name="connsiteY7" fmla="*/ 833438 h 1619250"/>
                  <a:gd name="connsiteX8" fmla="*/ 582071 w 681918"/>
                  <a:gd name="connsiteY8" fmla="*/ 938213 h 1619250"/>
                  <a:gd name="connsiteX9" fmla="*/ 600075 w 681918"/>
                  <a:gd name="connsiteY9" fmla="*/ 1014413 h 1619250"/>
                  <a:gd name="connsiteX10" fmla="*/ 614362 w 681918"/>
                  <a:gd name="connsiteY10" fmla="*/ 1085850 h 1619250"/>
                  <a:gd name="connsiteX11" fmla="*/ 633412 w 681918"/>
                  <a:gd name="connsiteY11" fmla="*/ 1171575 h 1619250"/>
                  <a:gd name="connsiteX12" fmla="*/ 647700 w 681918"/>
                  <a:gd name="connsiteY12" fmla="*/ 1252538 h 1619250"/>
                  <a:gd name="connsiteX13" fmla="*/ 657225 w 681918"/>
                  <a:gd name="connsiteY13" fmla="*/ 1314450 h 1619250"/>
                  <a:gd name="connsiteX14" fmla="*/ 666750 w 681918"/>
                  <a:gd name="connsiteY14" fmla="*/ 1400175 h 1619250"/>
                  <a:gd name="connsiteX15" fmla="*/ 670990 w 681918"/>
                  <a:gd name="connsiteY15" fmla="*/ 1466850 h 1619250"/>
                  <a:gd name="connsiteX16" fmla="*/ 681037 w 681918"/>
                  <a:gd name="connsiteY16" fmla="*/ 1543050 h 1619250"/>
                  <a:gd name="connsiteX17" fmla="*/ 676275 w 681918"/>
                  <a:gd name="connsiteY17" fmla="*/ 1619250 h 1619250"/>
                  <a:gd name="connsiteX18" fmla="*/ 676275 w 681918"/>
                  <a:gd name="connsiteY18" fmla="*/ 1619250 h 1619250"/>
                  <a:gd name="connsiteX19" fmla="*/ 681037 w 681918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82071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0990 w 681037"/>
                  <a:gd name="connsiteY15" fmla="*/ 1466850 h 1619250"/>
                  <a:gd name="connsiteX16" fmla="*/ 673109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81037" h="1619250">
                    <a:moveTo>
                      <a:pt x="0" y="0"/>
                    </a:moveTo>
                    <a:cubicBezTo>
                      <a:pt x="34131" y="33734"/>
                      <a:pt x="68263" y="67469"/>
                      <a:pt x="104775" y="109538"/>
                    </a:cubicBezTo>
                    <a:cubicBezTo>
                      <a:pt x="141287" y="151607"/>
                      <a:pt x="178594" y="196851"/>
                      <a:pt x="219075" y="252413"/>
                    </a:cubicBezTo>
                    <a:cubicBezTo>
                      <a:pt x="259556" y="307975"/>
                      <a:pt x="314325" y="392113"/>
                      <a:pt x="347662" y="442913"/>
                    </a:cubicBezTo>
                    <a:cubicBezTo>
                      <a:pt x="380999" y="493713"/>
                      <a:pt x="400844" y="524669"/>
                      <a:pt x="419100" y="557213"/>
                    </a:cubicBezTo>
                    <a:cubicBezTo>
                      <a:pt x="437356" y="589757"/>
                      <a:pt x="441591" y="605631"/>
                      <a:pt x="457200" y="638175"/>
                    </a:cubicBezTo>
                    <a:cubicBezTo>
                      <a:pt x="472809" y="670719"/>
                      <a:pt x="498466" y="719931"/>
                      <a:pt x="512753" y="752475"/>
                    </a:cubicBezTo>
                    <a:cubicBezTo>
                      <a:pt x="527040" y="785019"/>
                      <a:pt x="531372" y="802482"/>
                      <a:pt x="542925" y="833438"/>
                    </a:cubicBezTo>
                    <a:cubicBezTo>
                      <a:pt x="554478" y="864394"/>
                      <a:pt x="572546" y="908051"/>
                      <a:pt x="582071" y="938213"/>
                    </a:cubicBezTo>
                    <a:cubicBezTo>
                      <a:pt x="591596" y="968375"/>
                      <a:pt x="594693" y="989807"/>
                      <a:pt x="600075" y="1014413"/>
                    </a:cubicBezTo>
                    <a:cubicBezTo>
                      <a:pt x="605457" y="1039019"/>
                      <a:pt x="608806" y="1059656"/>
                      <a:pt x="614362" y="1085850"/>
                    </a:cubicBezTo>
                    <a:cubicBezTo>
                      <a:pt x="619918" y="1112044"/>
                      <a:pt x="627856" y="1143794"/>
                      <a:pt x="633412" y="1171575"/>
                    </a:cubicBezTo>
                    <a:cubicBezTo>
                      <a:pt x="638968" y="1199356"/>
                      <a:pt x="643731" y="1228726"/>
                      <a:pt x="647700" y="1252538"/>
                    </a:cubicBezTo>
                    <a:cubicBezTo>
                      <a:pt x="651669" y="1276351"/>
                      <a:pt x="654050" y="1289844"/>
                      <a:pt x="657225" y="1314450"/>
                    </a:cubicBezTo>
                    <a:cubicBezTo>
                      <a:pt x="660400" y="1339056"/>
                      <a:pt x="664456" y="1374775"/>
                      <a:pt x="666750" y="1400175"/>
                    </a:cubicBezTo>
                    <a:cubicBezTo>
                      <a:pt x="669044" y="1425575"/>
                      <a:pt x="669930" y="1443038"/>
                      <a:pt x="670990" y="1466850"/>
                    </a:cubicBezTo>
                    <a:cubicBezTo>
                      <a:pt x="672050" y="1490662"/>
                      <a:pt x="672228" y="1517650"/>
                      <a:pt x="673109" y="1543050"/>
                    </a:cubicBezTo>
                    <a:cubicBezTo>
                      <a:pt x="673990" y="1568450"/>
                      <a:pt x="675747" y="1606550"/>
                      <a:pt x="676275" y="1619250"/>
                    </a:cubicBezTo>
                    <a:lnTo>
                      <a:pt x="676275" y="1619250"/>
                    </a:lnTo>
                    <a:lnTo>
                      <a:pt x="681037" y="1619250"/>
                    </a:lnTo>
                  </a:path>
                </a:pathLst>
              </a:cu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" name="Group 30"/>
            <p:cNvGrpSpPr>
              <a:grpSpLocks/>
            </p:cNvGrpSpPr>
            <p:nvPr/>
          </p:nvGrpSpPr>
          <p:grpSpPr>
            <a:xfrm flipH="1">
              <a:off x="4421830" y="111197"/>
              <a:ext cx="286036" cy="2727647"/>
              <a:chOff x="3914405" y="2133600"/>
              <a:chExt cx="681037" cy="3247199"/>
            </a:xfrm>
          </p:grpSpPr>
          <p:sp>
            <p:nvSpPr>
              <p:cNvPr id="40" name="Freeform 39"/>
              <p:cNvSpPr/>
              <p:nvPr/>
            </p:nvSpPr>
            <p:spPr>
              <a:xfrm>
                <a:off x="3914405" y="2133600"/>
                <a:ext cx="681037" cy="1619250"/>
              </a:xfrm>
              <a:custGeom>
                <a:avLst/>
                <a:gdLst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04825 w 681037"/>
                  <a:gd name="connsiteY6" fmla="*/ 752475 h 1619250"/>
                  <a:gd name="connsiteX7" fmla="*/ 542925 w 681037"/>
                  <a:gd name="connsiteY7" fmla="*/ 833438 h 1619250"/>
                  <a:gd name="connsiteX8" fmla="*/ 571500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71500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82071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918"/>
                  <a:gd name="connsiteY0" fmla="*/ 0 h 1619250"/>
                  <a:gd name="connsiteX1" fmla="*/ 104775 w 681918"/>
                  <a:gd name="connsiteY1" fmla="*/ 109538 h 1619250"/>
                  <a:gd name="connsiteX2" fmla="*/ 219075 w 681918"/>
                  <a:gd name="connsiteY2" fmla="*/ 252413 h 1619250"/>
                  <a:gd name="connsiteX3" fmla="*/ 347662 w 681918"/>
                  <a:gd name="connsiteY3" fmla="*/ 442913 h 1619250"/>
                  <a:gd name="connsiteX4" fmla="*/ 419100 w 681918"/>
                  <a:gd name="connsiteY4" fmla="*/ 557213 h 1619250"/>
                  <a:gd name="connsiteX5" fmla="*/ 457200 w 681918"/>
                  <a:gd name="connsiteY5" fmla="*/ 638175 h 1619250"/>
                  <a:gd name="connsiteX6" fmla="*/ 512753 w 681918"/>
                  <a:gd name="connsiteY6" fmla="*/ 752475 h 1619250"/>
                  <a:gd name="connsiteX7" fmla="*/ 542925 w 681918"/>
                  <a:gd name="connsiteY7" fmla="*/ 833438 h 1619250"/>
                  <a:gd name="connsiteX8" fmla="*/ 582071 w 681918"/>
                  <a:gd name="connsiteY8" fmla="*/ 938213 h 1619250"/>
                  <a:gd name="connsiteX9" fmla="*/ 600075 w 681918"/>
                  <a:gd name="connsiteY9" fmla="*/ 1014413 h 1619250"/>
                  <a:gd name="connsiteX10" fmla="*/ 614362 w 681918"/>
                  <a:gd name="connsiteY10" fmla="*/ 1085850 h 1619250"/>
                  <a:gd name="connsiteX11" fmla="*/ 633412 w 681918"/>
                  <a:gd name="connsiteY11" fmla="*/ 1171575 h 1619250"/>
                  <a:gd name="connsiteX12" fmla="*/ 647700 w 681918"/>
                  <a:gd name="connsiteY12" fmla="*/ 1252538 h 1619250"/>
                  <a:gd name="connsiteX13" fmla="*/ 657225 w 681918"/>
                  <a:gd name="connsiteY13" fmla="*/ 1314450 h 1619250"/>
                  <a:gd name="connsiteX14" fmla="*/ 666750 w 681918"/>
                  <a:gd name="connsiteY14" fmla="*/ 1400175 h 1619250"/>
                  <a:gd name="connsiteX15" fmla="*/ 670990 w 681918"/>
                  <a:gd name="connsiteY15" fmla="*/ 1466850 h 1619250"/>
                  <a:gd name="connsiteX16" fmla="*/ 681037 w 681918"/>
                  <a:gd name="connsiteY16" fmla="*/ 1543050 h 1619250"/>
                  <a:gd name="connsiteX17" fmla="*/ 676275 w 681918"/>
                  <a:gd name="connsiteY17" fmla="*/ 1619250 h 1619250"/>
                  <a:gd name="connsiteX18" fmla="*/ 676275 w 681918"/>
                  <a:gd name="connsiteY18" fmla="*/ 1619250 h 1619250"/>
                  <a:gd name="connsiteX19" fmla="*/ 681037 w 681918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82071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0990 w 681037"/>
                  <a:gd name="connsiteY15" fmla="*/ 1466850 h 1619250"/>
                  <a:gd name="connsiteX16" fmla="*/ 673109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81037" h="1619250">
                    <a:moveTo>
                      <a:pt x="0" y="0"/>
                    </a:moveTo>
                    <a:cubicBezTo>
                      <a:pt x="34131" y="33734"/>
                      <a:pt x="68263" y="67469"/>
                      <a:pt x="104775" y="109538"/>
                    </a:cubicBezTo>
                    <a:cubicBezTo>
                      <a:pt x="141287" y="151607"/>
                      <a:pt x="178594" y="196851"/>
                      <a:pt x="219075" y="252413"/>
                    </a:cubicBezTo>
                    <a:cubicBezTo>
                      <a:pt x="259556" y="307975"/>
                      <a:pt x="314325" y="392113"/>
                      <a:pt x="347662" y="442913"/>
                    </a:cubicBezTo>
                    <a:cubicBezTo>
                      <a:pt x="380999" y="493713"/>
                      <a:pt x="400844" y="524669"/>
                      <a:pt x="419100" y="557213"/>
                    </a:cubicBezTo>
                    <a:cubicBezTo>
                      <a:pt x="437356" y="589757"/>
                      <a:pt x="441591" y="605631"/>
                      <a:pt x="457200" y="638175"/>
                    </a:cubicBezTo>
                    <a:cubicBezTo>
                      <a:pt x="472809" y="670719"/>
                      <a:pt x="498466" y="719931"/>
                      <a:pt x="512753" y="752475"/>
                    </a:cubicBezTo>
                    <a:cubicBezTo>
                      <a:pt x="527040" y="785019"/>
                      <a:pt x="531372" y="802482"/>
                      <a:pt x="542925" y="833438"/>
                    </a:cubicBezTo>
                    <a:cubicBezTo>
                      <a:pt x="554478" y="864394"/>
                      <a:pt x="572546" y="908051"/>
                      <a:pt x="582071" y="938213"/>
                    </a:cubicBezTo>
                    <a:cubicBezTo>
                      <a:pt x="591596" y="968375"/>
                      <a:pt x="594693" y="989807"/>
                      <a:pt x="600075" y="1014413"/>
                    </a:cubicBezTo>
                    <a:cubicBezTo>
                      <a:pt x="605457" y="1039019"/>
                      <a:pt x="608806" y="1059656"/>
                      <a:pt x="614362" y="1085850"/>
                    </a:cubicBezTo>
                    <a:cubicBezTo>
                      <a:pt x="619918" y="1112044"/>
                      <a:pt x="627856" y="1143794"/>
                      <a:pt x="633412" y="1171575"/>
                    </a:cubicBezTo>
                    <a:cubicBezTo>
                      <a:pt x="638968" y="1199356"/>
                      <a:pt x="643731" y="1228726"/>
                      <a:pt x="647700" y="1252538"/>
                    </a:cubicBezTo>
                    <a:cubicBezTo>
                      <a:pt x="651669" y="1276351"/>
                      <a:pt x="654050" y="1289844"/>
                      <a:pt x="657225" y="1314450"/>
                    </a:cubicBezTo>
                    <a:cubicBezTo>
                      <a:pt x="660400" y="1339056"/>
                      <a:pt x="664456" y="1374775"/>
                      <a:pt x="666750" y="1400175"/>
                    </a:cubicBezTo>
                    <a:cubicBezTo>
                      <a:pt x="669044" y="1425575"/>
                      <a:pt x="669930" y="1443038"/>
                      <a:pt x="670990" y="1466850"/>
                    </a:cubicBezTo>
                    <a:cubicBezTo>
                      <a:pt x="672050" y="1490662"/>
                      <a:pt x="672228" y="1517650"/>
                      <a:pt x="673109" y="1543050"/>
                    </a:cubicBezTo>
                    <a:cubicBezTo>
                      <a:pt x="673990" y="1568450"/>
                      <a:pt x="675747" y="1606550"/>
                      <a:pt x="676275" y="1619250"/>
                    </a:cubicBezTo>
                    <a:lnTo>
                      <a:pt x="676275" y="1619250"/>
                    </a:lnTo>
                    <a:lnTo>
                      <a:pt x="681037" y="1619250"/>
                    </a:lnTo>
                  </a:path>
                </a:pathLst>
              </a:cu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 flipV="1">
                <a:off x="3914405" y="3761549"/>
                <a:ext cx="681037" cy="1619250"/>
              </a:xfrm>
              <a:custGeom>
                <a:avLst/>
                <a:gdLst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04825 w 681037"/>
                  <a:gd name="connsiteY6" fmla="*/ 752475 h 1619250"/>
                  <a:gd name="connsiteX7" fmla="*/ 542925 w 681037"/>
                  <a:gd name="connsiteY7" fmla="*/ 833438 h 1619250"/>
                  <a:gd name="connsiteX8" fmla="*/ 571500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71500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82071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918"/>
                  <a:gd name="connsiteY0" fmla="*/ 0 h 1619250"/>
                  <a:gd name="connsiteX1" fmla="*/ 104775 w 681918"/>
                  <a:gd name="connsiteY1" fmla="*/ 109538 h 1619250"/>
                  <a:gd name="connsiteX2" fmla="*/ 219075 w 681918"/>
                  <a:gd name="connsiteY2" fmla="*/ 252413 h 1619250"/>
                  <a:gd name="connsiteX3" fmla="*/ 347662 w 681918"/>
                  <a:gd name="connsiteY3" fmla="*/ 442913 h 1619250"/>
                  <a:gd name="connsiteX4" fmla="*/ 419100 w 681918"/>
                  <a:gd name="connsiteY4" fmla="*/ 557213 h 1619250"/>
                  <a:gd name="connsiteX5" fmla="*/ 457200 w 681918"/>
                  <a:gd name="connsiteY5" fmla="*/ 638175 h 1619250"/>
                  <a:gd name="connsiteX6" fmla="*/ 512753 w 681918"/>
                  <a:gd name="connsiteY6" fmla="*/ 752475 h 1619250"/>
                  <a:gd name="connsiteX7" fmla="*/ 542925 w 681918"/>
                  <a:gd name="connsiteY7" fmla="*/ 833438 h 1619250"/>
                  <a:gd name="connsiteX8" fmla="*/ 582071 w 681918"/>
                  <a:gd name="connsiteY8" fmla="*/ 938213 h 1619250"/>
                  <a:gd name="connsiteX9" fmla="*/ 600075 w 681918"/>
                  <a:gd name="connsiteY9" fmla="*/ 1014413 h 1619250"/>
                  <a:gd name="connsiteX10" fmla="*/ 614362 w 681918"/>
                  <a:gd name="connsiteY10" fmla="*/ 1085850 h 1619250"/>
                  <a:gd name="connsiteX11" fmla="*/ 633412 w 681918"/>
                  <a:gd name="connsiteY11" fmla="*/ 1171575 h 1619250"/>
                  <a:gd name="connsiteX12" fmla="*/ 647700 w 681918"/>
                  <a:gd name="connsiteY12" fmla="*/ 1252538 h 1619250"/>
                  <a:gd name="connsiteX13" fmla="*/ 657225 w 681918"/>
                  <a:gd name="connsiteY13" fmla="*/ 1314450 h 1619250"/>
                  <a:gd name="connsiteX14" fmla="*/ 666750 w 681918"/>
                  <a:gd name="connsiteY14" fmla="*/ 1400175 h 1619250"/>
                  <a:gd name="connsiteX15" fmla="*/ 670990 w 681918"/>
                  <a:gd name="connsiteY15" fmla="*/ 1466850 h 1619250"/>
                  <a:gd name="connsiteX16" fmla="*/ 681037 w 681918"/>
                  <a:gd name="connsiteY16" fmla="*/ 1543050 h 1619250"/>
                  <a:gd name="connsiteX17" fmla="*/ 676275 w 681918"/>
                  <a:gd name="connsiteY17" fmla="*/ 1619250 h 1619250"/>
                  <a:gd name="connsiteX18" fmla="*/ 676275 w 681918"/>
                  <a:gd name="connsiteY18" fmla="*/ 1619250 h 1619250"/>
                  <a:gd name="connsiteX19" fmla="*/ 681037 w 681918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82071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0990 w 681037"/>
                  <a:gd name="connsiteY15" fmla="*/ 1466850 h 1619250"/>
                  <a:gd name="connsiteX16" fmla="*/ 673109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81037" h="1619250">
                    <a:moveTo>
                      <a:pt x="0" y="0"/>
                    </a:moveTo>
                    <a:cubicBezTo>
                      <a:pt x="34131" y="33734"/>
                      <a:pt x="68263" y="67469"/>
                      <a:pt x="104775" y="109538"/>
                    </a:cubicBezTo>
                    <a:cubicBezTo>
                      <a:pt x="141287" y="151607"/>
                      <a:pt x="178594" y="196851"/>
                      <a:pt x="219075" y="252413"/>
                    </a:cubicBezTo>
                    <a:cubicBezTo>
                      <a:pt x="259556" y="307975"/>
                      <a:pt x="314325" y="392113"/>
                      <a:pt x="347662" y="442913"/>
                    </a:cubicBezTo>
                    <a:cubicBezTo>
                      <a:pt x="380999" y="493713"/>
                      <a:pt x="400844" y="524669"/>
                      <a:pt x="419100" y="557213"/>
                    </a:cubicBezTo>
                    <a:cubicBezTo>
                      <a:pt x="437356" y="589757"/>
                      <a:pt x="441591" y="605631"/>
                      <a:pt x="457200" y="638175"/>
                    </a:cubicBezTo>
                    <a:cubicBezTo>
                      <a:pt x="472809" y="670719"/>
                      <a:pt x="498466" y="719931"/>
                      <a:pt x="512753" y="752475"/>
                    </a:cubicBezTo>
                    <a:cubicBezTo>
                      <a:pt x="527040" y="785019"/>
                      <a:pt x="531372" y="802482"/>
                      <a:pt x="542925" y="833438"/>
                    </a:cubicBezTo>
                    <a:cubicBezTo>
                      <a:pt x="554478" y="864394"/>
                      <a:pt x="572546" y="908051"/>
                      <a:pt x="582071" y="938213"/>
                    </a:cubicBezTo>
                    <a:cubicBezTo>
                      <a:pt x="591596" y="968375"/>
                      <a:pt x="594693" y="989807"/>
                      <a:pt x="600075" y="1014413"/>
                    </a:cubicBezTo>
                    <a:cubicBezTo>
                      <a:pt x="605457" y="1039019"/>
                      <a:pt x="608806" y="1059656"/>
                      <a:pt x="614362" y="1085850"/>
                    </a:cubicBezTo>
                    <a:cubicBezTo>
                      <a:pt x="619918" y="1112044"/>
                      <a:pt x="627856" y="1143794"/>
                      <a:pt x="633412" y="1171575"/>
                    </a:cubicBezTo>
                    <a:cubicBezTo>
                      <a:pt x="638968" y="1199356"/>
                      <a:pt x="643731" y="1228726"/>
                      <a:pt x="647700" y="1252538"/>
                    </a:cubicBezTo>
                    <a:cubicBezTo>
                      <a:pt x="651669" y="1276351"/>
                      <a:pt x="654050" y="1289844"/>
                      <a:pt x="657225" y="1314450"/>
                    </a:cubicBezTo>
                    <a:cubicBezTo>
                      <a:pt x="660400" y="1339056"/>
                      <a:pt x="664456" y="1374775"/>
                      <a:pt x="666750" y="1400175"/>
                    </a:cubicBezTo>
                    <a:cubicBezTo>
                      <a:pt x="669044" y="1425575"/>
                      <a:pt x="669930" y="1443038"/>
                      <a:pt x="670990" y="1466850"/>
                    </a:cubicBezTo>
                    <a:cubicBezTo>
                      <a:pt x="672050" y="1490662"/>
                      <a:pt x="672228" y="1517650"/>
                      <a:pt x="673109" y="1543050"/>
                    </a:cubicBezTo>
                    <a:cubicBezTo>
                      <a:pt x="673990" y="1568450"/>
                      <a:pt x="675747" y="1606550"/>
                      <a:pt x="676275" y="1619250"/>
                    </a:cubicBezTo>
                    <a:lnTo>
                      <a:pt x="676275" y="1619250"/>
                    </a:lnTo>
                    <a:lnTo>
                      <a:pt x="681037" y="1619250"/>
                    </a:lnTo>
                  </a:path>
                </a:pathLst>
              </a:cu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9" name="Straight Connector 38"/>
            <p:cNvCxnSpPr/>
            <p:nvPr/>
          </p:nvCxnSpPr>
          <p:spPr>
            <a:xfrm flipH="1">
              <a:off x="4707866" y="111197"/>
              <a:ext cx="410" cy="2727647"/>
            </a:xfrm>
            <a:prstGeom prst="line">
              <a:avLst/>
            </a:prstGeom>
            <a:ln w="317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rot="10800000">
            <a:off x="485776" y="1740174"/>
            <a:ext cx="8524875" cy="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402622" y="2178684"/>
          <a:ext cx="2111454" cy="2438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3818"/>
                <a:gridCol w="703818"/>
                <a:gridCol w="703818"/>
              </a:tblGrid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Value</a:t>
                      </a:r>
                      <a:endParaRPr lang="en-US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Prob.</a:t>
                      </a:r>
                      <a:r>
                        <a:rPr lang="en-US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 7</a:t>
                      </a:r>
                      <a:endParaRPr lang="en-US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Prob.</a:t>
                      </a:r>
                      <a:r>
                        <a:rPr lang="en-US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 8</a:t>
                      </a:r>
                      <a:endParaRPr lang="en-US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5.00 cm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–4.00 cm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smtClean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endParaRPr lang="en-US" sz="1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5.00 cm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7.00 cm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smtClean="0"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2.00 cm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2.50 cm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err="1" smtClean="0">
                          <a:latin typeface="Arial" pitchFamily="34" charset="0"/>
                          <a:cs typeface="Arial" pitchFamily="34" charset="0"/>
                        </a:rPr>
                        <a:t>q</a:t>
                      </a:r>
                      <a:r>
                        <a:rPr lang="en-US" sz="1000" b="1" i="1" baseline="-25000" dirty="0" err="1" smtClean="0">
                          <a:latin typeface="Arial" pitchFamily="34" charset="0"/>
                          <a:cs typeface="Arial" pitchFamily="34" charset="0"/>
                        </a:rPr>
                        <a:t>ray</a:t>
                      </a:r>
                      <a:endParaRPr lang="en-US" sz="1000" b="1" i="1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err="1" smtClean="0">
                          <a:latin typeface="Arial" pitchFamily="34" charset="0"/>
                          <a:cs typeface="Arial" pitchFamily="34" charset="0"/>
                        </a:rPr>
                        <a:t>h’</a:t>
                      </a:r>
                      <a:r>
                        <a:rPr lang="en-US" sz="1000" b="1" i="1" baseline="-25000" dirty="0" err="1" smtClean="0">
                          <a:latin typeface="Arial" pitchFamily="34" charset="0"/>
                          <a:cs typeface="Arial" pitchFamily="34" charset="0"/>
                        </a:rPr>
                        <a:t>ray</a:t>
                      </a:r>
                      <a:endParaRPr lang="en-US" sz="1000" b="1" i="1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err="1" smtClean="0">
                          <a:latin typeface="Arial" pitchFamily="34" charset="0"/>
                          <a:cs typeface="Arial" pitchFamily="34" charset="0"/>
                        </a:rPr>
                        <a:t>q</a:t>
                      </a:r>
                      <a:r>
                        <a:rPr lang="en-US" sz="1000" b="1" i="1" baseline="-25000" dirty="0" err="1" smtClean="0">
                          <a:latin typeface="Arial" pitchFamily="34" charset="0"/>
                          <a:cs typeface="Arial" pitchFamily="34" charset="0"/>
                        </a:rPr>
                        <a:t>eq</a:t>
                      </a:r>
                      <a:endParaRPr lang="en-US" sz="1000" b="1" i="1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err="1" smtClean="0">
                          <a:latin typeface="Arial" pitchFamily="34" charset="0"/>
                          <a:cs typeface="Arial" pitchFamily="34" charset="0"/>
                        </a:rPr>
                        <a:t>h’</a:t>
                      </a:r>
                      <a:r>
                        <a:rPr lang="en-US" sz="1000" b="1" i="1" baseline="-25000" dirty="0" err="1" smtClean="0">
                          <a:latin typeface="Arial" pitchFamily="34" charset="0"/>
                          <a:cs typeface="Arial" pitchFamily="34" charset="0"/>
                        </a:rPr>
                        <a:t>eq</a:t>
                      </a:r>
                      <a:endParaRPr lang="en-US" sz="1000" b="1" i="1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smtClean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1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% </a:t>
                      </a:r>
                      <a:r>
                        <a:rPr lang="en-US" sz="1000" b="1" i="1" dirty="0" smtClean="0">
                          <a:latin typeface="Arial" pitchFamily="34" charset="0"/>
                          <a:cs typeface="Arial" pitchFamily="34" charset="0"/>
                        </a:rPr>
                        <a:t>error</a:t>
                      </a:r>
                      <a:endParaRPr lang="en-US" sz="1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189398" y="1597295"/>
            <a:ext cx="2904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7.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rot="10800000">
            <a:off x="504826" y="5134775"/>
            <a:ext cx="850582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89398" y="4991900"/>
            <a:ext cx="2904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8.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4421830" y="373135"/>
            <a:ext cx="572482" cy="2727647"/>
            <a:chOff x="4421830" y="111197"/>
            <a:chExt cx="572482" cy="2727647"/>
          </a:xfrm>
        </p:grpSpPr>
        <p:grpSp>
          <p:nvGrpSpPr>
            <p:cNvPr id="35" name="Group 30"/>
            <p:cNvGrpSpPr>
              <a:grpSpLocks/>
            </p:cNvGrpSpPr>
            <p:nvPr/>
          </p:nvGrpSpPr>
          <p:grpSpPr>
            <a:xfrm>
              <a:off x="4708276" y="111197"/>
              <a:ext cx="286036" cy="2727647"/>
              <a:chOff x="3914405" y="2133600"/>
              <a:chExt cx="681037" cy="3247199"/>
            </a:xfrm>
          </p:grpSpPr>
          <p:sp>
            <p:nvSpPr>
              <p:cNvPr id="40" name="Freeform 39"/>
              <p:cNvSpPr/>
              <p:nvPr/>
            </p:nvSpPr>
            <p:spPr>
              <a:xfrm>
                <a:off x="3914405" y="2133600"/>
                <a:ext cx="681037" cy="1619250"/>
              </a:xfrm>
              <a:custGeom>
                <a:avLst/>
                <a:gdLst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04825 w 681037"/>
                  <a:gd name="connsiteY6" fmla="*/ 752475 h 1619250"/>
                  <a:gd name="connsiteX7" fmla="*/ 542925 w 681037"/>
                  <a:gd name="connsiteY7" fmla="*/ 833438 h 1619250"/>
                  <a:gd name="connsiteX8" fmla="*/ 571500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71500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82071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918"/>
                  <a:gd name="connsiteY0" fmla="*/ 0 h 1619250"/>
                  <a:gd name="connsiteX1" fmla="*/ 104775 w 681918"/>
                  <a:gd name="connsiteY1" fmla="*/ 109538 h 1619250"/>
                  <a:gd name="connsiteX2" fmla="*/ 219075 w 681918"/>
                  <a:gd name="connsiteY2" fmla="*/ 252413 h 1619250"/>
                  <a:gd name="connsiteX3" fmla="*/ 347662 w 681918"/>
                  <a:gd name="connsiteY3" fmla="*/ 442913 h 1619250"/>
                  <a:gd name="connsiteX4" fmla="*/ 419100 w 681918"/>
                  <a:gd name="connsiteY4" fmla="*/ 557213 h 1619250"/>
                  <a:gd name="connsiteX5" fmla="*/ 457200 w 681918"/>
                  <a:gd name="connsiteY5" fmla="*/ 638175 h 1619250"/>
                  <a:gd name="connsiteX6" fmla="*/ 512753 w 681918"/>
                  <a:gd name="connsiteY6" fmla="*/ 752475 h 1619250"/>
                  <a:gd name="connsiteX7" fmla="*/ 542925 w 681918"/>
                  <a:gd name="connsiteY7" fmla="*/ 833438 h 1619250"/>
                  <a:gd name="connsiteX8" fmla="*/ 582071 w 681918"/>
                  <a:gd name="connsiteY8" fmla="*/ 938213 h 1619250"/>
                  <a:gd name="connsiteX9" fmla="*/ 600075 w 681918"/>
                  <a:gd name="connsiteY9" fmla="*/ 1014413 h 1619250"/>
                  <a:gd name="connsiteX10" fmla="*/ 614362 w 681918"/>
                  <a:gd name="connsiteY10" fmla="*/ 1085850 h 1619250"/>
                  <a:gd name="connsiteX11" fmla="*/ 633412 w 681918"/>
                  <a:gd name="connsiteY11" fmla="*/ 1171575 h 1619250"/>
                  <a:gd name="connsiteX12" fmla="*/ 647700 w 681918"/>
                  <a:gd name="connsiteY12" fmla="*/ 1252538 h 1619250"/>
                  <a:gd name="connsiteX13" fmla="*/ 657225 w 681918"/>
                  <a:gd name="connsiteY13" fmla="*/ 1314450 h 1619250"/>
                  <a:gd name="connsiteX14" fmla="*/ 666750 w 681918"/>
                  <a:gd name="connsiteY14" fmla="*/ 1400175 h 1619250"/>
                  <a:gd name="connsiteX15" fmla="*/ 670990 w 681918"/>
                  <a:gd name="connsiteY15" fmla="*/ 1466850 h 1619250"/>
                  <a:gd name="connsiteX16" fmla="*/ 681037 w 681918"/>
                  <a:gd name="connsiteY16" fmla="*/ 1543050 h 1619250"/>
                  <a:gd name="connsiteX17" fmla="*/ 676275 w 681918"/>
                  <a:gd name="connsiteY17" fmla="*/ 1619250 h 1619250"/>
                  <a:gd name="connsiteX18" fmla="*/ 676275 w 681918"/>
                  <a:gd name="connsiteY18" fmla="*/ 1619250 h 1619250"/>
                  <a:gd name="connsiteX19" fmla="*/ 681037 w 681918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82071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0990 w 681037"/>
                  <a:gd name="connsiteY15" fmla="*/ 1466850 h 1619250"/>
                  <a:gd name="connsiteX16" fmla="*/ 673109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81037" h="1619250">
                    <a:moveTo>
                      <a:pt x="0" y="0"/>
                    </a:moveTo>
                    <a:cubicBezTo>
                      <a:pt x="34131" y="33734"/>
                      <a:pt x="68263" y="67469"/>
                      <a:pt x="104775" y="109538"/>
                    </a:cubicBezTo>
                    <a:cubicBezTo>
                      <a:pt x="141287" y="151607"/>
                      <a:pt x="178594" y="196851"/>
                      <a:pt x="219075" y="252413"/>
                    </a:cubicBezTo>
                    <a:cubicBezTo>
                      <a:pt x="259556" y="307975"/>
                      <a:pt x="314325" y="392113"/>
                      <a:pt x="347662" y="442913"/>
                    </a:cubicBezTo>
                    <a:cubicBezTo>
                      <a:pt x="380999" y="493713"/>
                      <a:pt x="400844" y="524669"/>
                      <a:pt x="419100" y="557213"/>
                    </a:cubicBezTo>
                    <a:cubicBezTo>
                      <a:pt x="437356" y="589757"/>
                      <a:pt x="441591" y="605631"/>
                      <a:pt x="457200" y="638175"/>
                    </a:cubicBezTo>
                    <a:cubicBezTo>
                      <a:pt x="472809" y="670719"/>
                      <a:pt x="498466" y="719931"/>
                      <a:pt x="512753" y="752475"/>
                    </a:cubicBezTo>
                    <a:cubicBezTo>
                      <a:pt x="527040" y="785019"/>
                      <a:pt x="531372" y="802482"/>
                      <a:pt x="542925" y="833438"/>
                    </a:cubicBezTo>
                    <a:cubicBezTo>
                      <a:pt x="554478" y="864394"/>
                      <a:pt x="572546" y="908051"/>
                      <a:pt x="582071" y="938213"/>
                    </a:cubicBezTo>
                    <a:cubicBezTo>
                      <a:pt x="591596" y="968375"/>
                      <a:pt x="594693" y="989807"/>
                      <a:pt x="600075" y="1014413"/>
                    </a:cubicBezTo>
                    <a:cubicBezTo>
                      <a:pt x="605457" y="1039019"/>
                      <a:pt x="608806" y="1059656"/>
                      <a:pt x="614362" y="1085850"/>
                    </a:cubicBezTo>
                    <a:cubicBezTo>
                      <a:pt x="619918" y="1112044"/>
                      <a:pt x="627856" y="1143794"/>
                      <a:pt x="633412" y="1171575"/>
                    </a:cubicBezTo>
                    <a:cubicBezTo>
                      <a:pt x="638968" y="1199356"/>
                      <a:pt x="643731" y="1228726"/>
                      <a:pt x="647700" y="1252538"/>
                    </a:cubicBezTo>
                    <a:cubicBezTo>
                      <a:pt x="651669" y="1276351"/>
                      <a:pt x="654050" y="1289844"/>
                      <a:pt x="657225" y="1314450"/>
                    </a:cubicBezTo>
                    <a:cubicBezTo>
                      <a:pt x="660400" y="1339056"/>
                      <a:pt x="664456" y="1374775"/>
                      <a:pt x="666750" y="1400175"/>
                    </a:cubicBezTo>
                    <a:cubicBezTo>
                      <a:pt x="669044" y="1425575"/>
                      <a:pt x="669930" y="1443038"/>
                      <a:pt x="670990" y="1466850"/>
                    </a:cubicBezTo>
                    <a:cubicBezTo>
                      <a:pt x="672050" y="1490662"/>
                      <a:pt x="672228" y="1517650"/>
                      <a:pt x="673109" y="1543050"/>
                    </a:cubicBezTo>
                    <a:cubicBezTo>
                      <a:pt x="673990" y="1568450"/>
                      <a:pt x="675747" y="1606550"/>
                      <a:pt x="676275" y="1619250"/>
                    </a:cubicBezTo>
                    <a:lnTo>
                      <a:pt x="676275" y="1619250"/>
                    </a:lnTo>
                    <a:lnTo>
                      <a:pt x="681037" y="1619250"/>
                    </a:lnTo>
                  </a:path>
                </a:pathLst>
              </a:cu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 flipV="1">
                <a:off x="3914405" y="3761549"/>
                <a:ext cx="681037" cy="1619250"/>
              </a:xfrm>
              <a:custGeom>
                <a:avLst/>
                <a:gdLst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04825 w 681037"/>
                  <a:gd name="connsiteY6" fmla="*/ 752475 h 1619250"/>
                  <a:gd name="connsiteX7" fmla="*/ 542925 w 681037"/>
                  <a:gd name="connsiteY7" fmla="*/ 833438 h 1619250"/>
                  <a:gd name="connsiteX8" fmla="*/ 571500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71500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82071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918"/>
                  <a:gd name="connsiteY0" fmla="*/ 0 h 1619250"/>
                  <a:gd name="connsiteX1" fmla="*/ 104775 w 681918"/>
                  <a:gd name="connsiteY1" fmla="*/ 109538 h 1619250"/>
                  <a:gd name="connsiteX2" fmla="*/ 219075 w 681918"/>
                  <a:gd name="connsiteY2" fmla="*/ 252413 h 1619250"/>
                  <a:gd name="connsiteX3" fmla="*/ 347662 w 681918"/>
                  <a:gd name="connsiteY3" fmla="*/ 442913 h 1619250"/>
                  <a:gd name="connsiteX4" fmla="*/ 419100 w 681918"/>
                  <a:gd name="connsiteY4" fmla="*/ 557213 h 1619250"/>
                  <a:gd name="connsiteX5" fmla="*/ 457200 w 681918"/>
                  <a:gd name="connsiteY5" fmla="*/ 638175 h 1619250"/>
                  <a:gd name="connsiteX6" fmla="*/ 512753 w 681918"/>
                  <a:gd name="connsiteY6" fmla="*/ 752475 h 1619250"/>
                  <a:gd name="connsiteX7" fmla="*/ 542925 w 681918"/>
                  <a:gd name="connsiteY7" fmla="*/ 833438 h 1619250"/>
                  <a:gd name="connsiteX8" fmla="*/ 582071 w 681918"/>
                  <a:gd name="connsiteY8" fmla="*/ 938213 h 1619250"/>
                  <a:gd name="connsiteX9" fmla="*/ 600075 w 681918"/>
                  <a:gd name="connsiteY9" fmla="*/ 1014413 h 1619250"/>
                  <a:gd name="connsiteX10" fmla="*/ 614362 w 681918"/>
                  <a:gd name="connsiteY10" fmla="*/ 1085850 h 1619250"/>
                  <a:gd name="connsiteX11" fmla="*/ 633412 w 681918"/>
                  <a:gd name="connsiteY11" fmla="*/ 1171575 h 1619250"/>
                  <a:gd name="connsiteX12" fmla="*/ 647700 w 681918"/>
                  <a:gd name="connsiteY12" fmla="*/ 1252538 h 1619250"/>
                  <a:gd name="connsiteX13" fmla="*/ 657225 w 681918"/>
                  <a:gd name="connsiteY13" fmla="*/ 1314450 h 1619250"/>
                  <a:gd name="connsiteX14" fmla="*/ 666750 w 681918"/>
                  <a:gd name="connsiteY14" fmla="*/ 1400175 h 1619250"/>
                  <a:gd name="connsiteX15" fmla="*/ 670990 w 681918"/>
                  <a:gd name="connsiteY15" fmla="*/ 1466850 h 1619250"/>
                  <a:gd name="connsiteX16" fmla="*/ 681037 w 681918"/>
                  <a:gd name="connsiteY16" fmla="*/ 1543050 h 1619250"/>
                  <a:gd name="connsiteX17" fmla="*/ 676275 w 681918"/>
                  <a:gd name="connsiteY17" fmla="*/ 1619250 h 1619250"/>
                  <a:gd name="connsiteX18" fmla="*/ 676275 w 681918"/>
                  <a:gd name="connsiteY18" fmla="*/ 1619250 h 1619250"/>
                  <a:gd name="connsiteX19" fmla="*/ 681037 w 681918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82071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0990 w 681037"/>
                  <a:gd name="connsiteY15" fmla="*/ 1466850 h 1619250"/>
                  <a:gd name="connsiteX16" fmla="*/ 673109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81037" h="1619250">
                    <a:moveTo>
                      <a:pt x="0" y="0"/>
                    </a:moveTo>
                    <a:cubicBezTo>
                      <a:pt x="34131" y="33734"/>
                      <a:pt x="68263" y="67469"/>
                      <a:pt x="104775" y="109538"/>
                    </a:cubicBezTo>
                    <a:cubicBezTo>
                      <a:pt x="141287" y="151607"/>
                      <a:pt x="178594" y="196851"/>
                      <a:pt x="219075" y="252413"/>
                    </a:cubicBezTo>
                    <a:cubicBezTo>
                      <a:pt x="259556" y="307975"/>
                      <a:pt x="314325" y="392113"/>
                      <a:pt x="347662" y="442913"/>
                    </a:cubicBezTo>
                    <a:cubicBezTo>
                      <a:pt x="380999" y="493713"/>
                      <a:pt x="400844" y="524669"/>
                      <a:pt x="419100" y="557213"/>
                    </a:cubicBezTo>
                    <a:cubicBezTo>
                      <a:pt x="437356" y="589757"/>
                      <a:pt x="441591" y="605631"/>
                      <a:pt x="457200" y="638175"/>
                    </a:cubicBezTo>
                    <a:cubicBezTo>
                      <a:pt x="472809" y="670719"/>
                      <a:pt x="498466" y="719931"/>
                      <a:pt x="512753" y="752475"/>
                    </a:cubicBezTo>
                    <a:cubicBezTo>
                      <a:pt x="527040" y="785019"/>
                      <a:pt x="531372" y="802482"/>
                      <a:pt x="542925" y="833438"/>
                    </a:cubicBezTo>
                    <a:cubicBezTo>
                      <a:pt x="554478" y="864394"/>
                      <a:pt x="572546" y="908051"/>
                      <a:pt x="582071" y="938213"/>
                    </a:cubicBezTo>
                    <a:cubicBezTo>
                      <a:pt x="591596" y="968375"/>
                      <a:pt x="594693" y="989807"/>
                      <a:pt x="600075" y="1014413"/>
                    </a:cubicBezTo>
                    <a:cubicBezTo>
                      <a:pt x="605457" y="1039019"/>
                      <a:pt x="608806" y="1059656"/>
                      <a:pt x="614362" y="1085850"/>
                    </a:cubicBezTo>
                    <a:cubicBezTo>
                      <a:pt x="619918" y="1112044"/>
                      <a:pt x="627856" y="1143794"/>
                      <a:pt x="633412" y="1171575"/>
                    </a:cubicBezTo>
                    <a:cubicBezTo>
                      <a:pt x="638968" y="1199356"/>
                      <a:pt x="643731" y="1228726"/>
                      <a:pt x="647700" y="1252538"/>
                    </a:cubicBezTo>
                    <a:cubicBezTo>
                      <a:pt x="651669" y="1276351"/>
                      <a:pt x="654050" y="1289844"/>
                      <a:pt x="657225" y="1314450"/>
                    </a:cubicBezTo>
                    <a:cubicBezTo>
                      <a:pt x="660400" y="1339056"/>
                      <a:pt x="664456" y="1374775"/>
                      <a:pt x="666750" y="1400175"/>
                    </a:cubicBezTo>
                    <a:cubicBezTo>
                      <a:pt x="669044" y="1425575"/>
                      <a:pt x="669930" y="1443038"/>
                      <a:pt x="670990" y="1466850"/>
                    </a:cubicBezTo>
                    <a:cubicBezTo>
                      <a:pt x="672050" y="1490662"/>
                      <a:pt x="672228" y="1517650"/>
                      <a:pt x="673109" y="1543050"/>
                    </a:cubicBezTo>
                    <a:cubicBezTo>
                      <a:pt x="673990" y="1568450"/>
                      <a:pt x="675747" y="1606550"/>
                      <a:pt x="676275" y="1619250"/>
                    </a:cubicBezTo>
                    <a:lnTo>
                      <a:pt x="676275" y="1619250"/>
                    </a:lnTo>
                    <a:lnTo>
                      <a:pt x="681037" y="1619250"/>
                    </a:lnTo>
                  </a:path>
                </a:pathLst>
              </a:cu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" name="Group 30"/>
            <p:cNvGrpSpPr>
              <a:grpSpLocks/>
            </p:cNvGrpSpPr>
            <p:nvPr/>
          </p:nvGrpSpPr>
          <p:grpSpPr>
            <a:xfrm flipH="1">
              <a:off x="4421830" y="111197"/>
              <a:ext cx="286036" cy="2727647"/>
              <a:chOff x="3914405" y="2133600"/>
              <a:chExt cx="681037" cy="3247199"/>
            </a:xfrm>
          </p:grpSpPr>
          <p:sp>
            <p:nvSpPr>
              <p:cNvPr id="38" name="Freeform 37"/>
              <p:cNvSpPr/>
              <p:nvPr/>
            </p:nvSpPr>
            <p:spPr>
              <a:xfrm>
                <a:off x="3914405" y="2133600"/>
                <a:ext cx="681037" cy="1619250"/>
              </a:xfrm>
              <a:custGeom>
                <a:avLst/>
                <a:gdLst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04825 w 681037"/>
                  <a:gd name="connsiteY6" fmla="*/ 752475 h 1619250"/>
                  <a:gd name="connsiteX7" fmla="*/ 542925 w 681037"/>
                  <a:gd name="connsiteY7" fmla="*/ 833438 h 1619250"/>
                  <a:gd name="connsiteX8" fmla="*/ 571500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71500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82071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918"/>
                  <a:gd name="connsiteY0" fmla="*/ 0 h 1619250"/>
                  <a:gd name="connsiteX1" fmla="*/ 104775 w 681918"/>
                  <a:gd name="connsiteY1" fmla="*/ 109538 h 1619250"/>
                  <a:gd name="connsiteX2" fmla="*/ 219075 w 681918"/>
                  <a:gd name="connsiteY2" fmla="*/ 252413 h 1619250"/>
                  <a:gd name="connsiteX3" fmla="*/ 347662 w 681918"/>
                  <a:gd name="connsiteY3" fmla="*/ 442913 h 1619250"/>
                  <a:gd name="connsiteX4" fmla="*/ 419100 w 681918"/>
                  <a:gd name="connsiteY4" fmla="*/ 557213 h 1619250"/>
                  <a:gd name="connsiteX5" fmla="*/ 457200 w 681918"/>
                  <a:gd name="connsiteY5" fmla="*/ 638175 h 1619250"/>
                  <a:gd name="connsiteX6" fmla="*/ 512753 w 681918"/>
                  <a:gd name="connsiteY6" fmla="*/ 752475 h 1619250"/>
                  <a:gd name="connsiteX7" fmla="*/ 542925 w 681918"/>
                  <a:gd name="connsiteY7" fmla="*/ 833438 h 1619250"/>
                  <a:gd name="connsiteX8" fmla="*/ 582071 w 681918"/>
                  <a:gd name="connsiteY8" fmla="*/ 938213 h 1619250"/>
                  <a:gd name="connsiteX9" fmla="*/ 600075 w 681918"/>
                  <a:gd name="connsiteY9" fmla="*/ 1014413 h 1619250"/>
                  <a:gd name="connsiteX10" fmla="*/ 614362 w 681918"/>
                  <a:gd name="connsiteY10" fmla="*/ 1085850 h 1619250"/>
                  <a:gd name="connsiteX11" fmla="*/ 633412 w 681918"/>
                  <a:gd name="connsiteY11" fmla="*/ 1171575 h 1619250"/>
                  <a:gd name="connsiteX12" fmla="*/ 647700 w 681918"/>
                  <a:gd name="connsiteY12" fmla="*/ 1252538 h 1619250"/>
                  <a:gd name="connsiteX13" fmla="*/ 657225 w 681918"/>
                  <a:gd name="connsiteY13" fmla="*/ 1314450 h 1619250"/>
                  <a:gd name="connsiteX14" fmla="*/ 666750 w 681918"/>
                  <a:gd name="connsiteY14" fmla="*/ 1400175 h 1619250"/>
                  <a:gd name="connsiteX15" fmla="*/ 670990 w 681918"/>
                  <a:gd name="connsiteY15" fmla="*/ 1466850 h 1619250"/>
                  <a:gd name="connsiteX16" fmla="*/ 681037 w 681918"/>
                  <a:gd name="connsiteY16" fmla="*/ 1543050 h 1619250"/>
                  <a:gd name="connsiteX17" fmla="*/ 676275 w 681918"/>
                  <a:gd name="connsiteY17" fmla="*/ 1619250 h 1619250"/>
                  <a:gd name="connsiteX18" fmla="*/ 676275 w 681918"/>
                  <a:gd name="connsiteY18" fmla="*/ 1619250 h 1619250"/>
                  <a:gd name="connsiteX19" fmla="*/ 681037 w 681918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82071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0990 w 681037"/>
                  <a:gd name="connsiteY15" fmla="*/ 1466850 h 1619250"/>
                  <a:gd name="connsiteX16" fmla="*/ 673109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81037" h="1619250">
                    <a:moveTo>
                      <a:pt x="0" y="0"/>
                    </a:moveTo>
                    <a:cubicBezTo>
                      <a:pt x="34131" y="33734"/>
                      <a:pt x="68263" y="67469"/>
                      <a:pt x="104775" y="109538"/>
                    </a:cubicBezTo>
                    <a:cubicBezTo>
                      <a:pt x="141287" y="151607"/>
                      <a:pt x="178594" y="196851"/>
                      <a:pt x="219075" y="252413"/>
                    </a:cubicBezTo>
                    <a:cubicBezTo>
                      <a:pt x="259556" y="307975"/>
                      <a:pt x="314325" y="392113"/>
                      <a:pt x="347662" y="442913"/>
                    </a:cubicBezTo>
                    <a:cubicBezTo>
                      <a:pt x="380999" y="493713"/>
                      <a:pt x="400844" y="524669"/>
                      <a:pt x="419100" y="557213"/>
                    </a:cubicBezTo>
                    <a:cubicBezTo>
                      <a:pt x="437356" y="589757"/>
                      <a:pt x="441591" y="605631"/>
                      <a:pt x="457200" y="638175"/>
                    </a:cubicBezTo>
                    <a:cubicBezTo>
                      <a:pt x="472809" y="670719"/>
                      <a:pt x="498466" y="719931"/>
                      <a:pt x="512753" y="752475"/>
                    </a:cubicBezTo>
                    <a:cubicBezTo>
                      <a:pt x="527040" y="785019"/>
                      <a:pt x="531372" y="802482"/>
                      <a:pt x="542925" y="833438"/>
                    </a:cubicBezTo>
                    <a:cubicBezTo>
                      <a:pt x="554478" y="864394"/>
                      <a:pt x="572546" y="908051"/>
                      <a:pt x="582071" y="938213"/>
                    </a:cubicBezTo>
                    <a:cubicBezTo>
                      <a:pt x="591596" y="968375"/>
                      <a:pt x="594693" y="989807"/>
                      <a:pt x="600075" y="1014413"/>
                    </a:cubicBezTo>
                    <a:cubicBezTo>
                      <a:pt x="605457" y="1039019"/>
                      <a:pt x="608806" y="1059656"/>
                      <a:pt x="614362" y="1085850"/>
                    </a:cubicBezTo>
                    <a:cubicBezTo>
                      <a:pt x="619918" y="1112044"/>
                      <a:pt x="627856" y="1143794"/>
                      <a:pt x="633412" y="1171575"/>
                    </a:cubicBezTo>
                    <a:cubicBezTo>
                      <a:pt x="638968" y="1199356"/>
                      <a:pt x="643731" y="1228726"/>
                      <a:pt x="647700" y="1252538"/>
                    </a:cubicBezTo>
                    <a:cubicBezTo>
                      <a:pt x="651669" y="1276351"/>
                      <a:pt x="654050" y="1289844"/>
                      <a:pt x="657225" y="1314450"/>
                    </a:cubicBezTo>
                    <a:cubicBezTo>
                      <a:pt x="660400" y="1339056"/>
                      <a:pt x="664456" y="1374775"/>
                      <a:pt x="666750" y="1400175"/>
                    </a:cubicBezTo>
                    <a:cubicBezTo>
                      <a:pt x="669044" y="1425575"/>
                      <a:pt x="669930" y="1443038"/>
                      <a:pt x="670990" y="1466850"/>
                    </a:cubicBezTo>
                    <a:cubicBezTo>
                      <a:pt x="672050" y="1490662"/>
                      <a:pt x="672228" y="1517650"/>
                      <a:pt x="673109" y="1543050"/>
                    </a:cubicBezTo>
                    <a:cubicBezTo>
                      <a:pt x="673990" y="1568450"/>
                      <a:pt x="675747" y="1606550"/>
                      <a:pt x="676275" y="1619250"/>
                    </a:cubicBezTo>
                    <a:lnTo>
                      <a:pt x="676275" y="1619250"/>
                    </a:lnTo>
                    <a:lnTo>
                      <a:pt x="681037" y="1619250"/>
                    </a:lnTo>
                  </a:path>
                </a:pathLst>
              </a:cu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 flipV="1">
                <a:off x="3914405" y="3761549"/>
                <a:ext cx="681037" cy="1619250"/>
              </a:xfrm>
              <a:custGeom>
                <a:avLst/>
                <a:gdLst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04825 w 681037"/>
                  <a:gd name="connsiteY6" fmla="*/ 752475 h 1619250"/>
                  <a:gd name="connsiteX7" fmla="*/ 542925 w 681037"/>
                  <a:gd name="connsiteY7" fmla="*/ 833438 h 1619250"/>
                  <a:gd name="connsiteX8" fmla="*/ 571500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71500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82071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918"/>
                  <a:gd name="connsiteY0" fmla="*/ 0 h 1619250"/>
                  <a:gd name="connsiteX1" fmla="*/ 104775 w 681918"/>
                  <a:gd name="connsiteY1" fmla="*/ 109538 h 1619250"/>
                  <a:gd name="connsiteX2" fmla="*/ 219075 w 681918"/>
                  <a:gd name="connsiteY2" fmla="*/ 252413 h 1619250"/>
                  <a:gd name="connsiteX3" fmla="*/ 347662 w 681918"/>
                  <a:gd name="connsiteY3" fmla="*/ 442913 h 1619250"/>
                  <a:gd name="connsiteX4" fmla="*/ 419100 w 681918"/>
                  <a:gd name="connsiteY4" fmla="*/ 557213 h 1619250"/>
                  <a:gd name="connsiteX5" fmla="*/ 457200 w 681918"/>
                  <a:gd name="connsiteY5" fmla="*/ 638175 h 1619250"/>
                  <a:gd name="connsiteX6" fmla="*/ 512753 w 681918"/>
                  <a:gd name="connsiteY6" fmla="*/ 752475 h 1619250"/>
                  <a:gd name="connsiteX7" fmla="*/ 542925 w 681918"/>
                  <a:gd name="connsiteY7" fmla="*/ 833438 h 1619250"/>
                  <a:gd name="connsiteX8" fmla="*/ 582071 w 681918"/>
                  <a:gd name="connsiteY8" fmla="*/ 938213 h 1619250"/>
                  <a:gd name="connsiteX9" fmla="*/ 600075 w 681918"/>
                  <a:gd name="connsiteY9" fmla="*/ 1014413 h 1619250"/>
                  <a:gd name="connsiteX10" fmla="*/ 614362 w 681918"/>
                  <a:gd name="connsiteY10" fmla="*/ 1085850 h 1619250"/>
                  <a:gd name="connsiteX11" fmla="*/ 633412 w 681918"/>
                  <a:gd name="connsiteY11" fmla="*/ 1171575 h 1619250"/>
                  <a:gd name="connsiteX12" fmla="*/ 647700 w 681918"/>
                  <a:gd name="connsiteY12" fmla="*/ 1252538 h 1619250"/>
                  <a:gd name="connsiteX13" fmla="*/ 657225 w 681918"/>
                  <a:gd name="connsiteY13" fmla="*/ 1314450 h 1619250"/>
                  <a:gd name="connsiteX14" fmla="*/ 666750 w 681918"/>
                  <a:gd name="connsiteY14" fmla="*/ 1400175 h 1619250"/>
                  <a:gd name="connsiteX15" fmla="*/ 670990 w 681918"/>
                  <a:gd name="connsiteY15" fmla="*/ 1466850 h 1619250"/>
                  <a:gd name="connsiteX16" fmla="*/ 681037 w 681918"/>
                  <a:gd name="connsiteY16" fmla="*/ 1543050 h 1619250"/>
                  <a:gd name="connsiteX17" fmla="*/ 676275 w 681918"/>
                  <a:gd name="connsiteY17" fmla="*/ 1619250 h 1619250"/>
                  <a:gd name="connsiteX18" fmla="*/ 676275 w 681918"/>
                  <a:gd name="connsiteY18" fmla="*/ 1619250 h 1619250"/>
                  <a:gd name="connsiteX19" fmla="*/ 681037 w 681918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82071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0990 w 681037"/>
                  <a:gd name="connsiteY15" fmla="*/ 1466850 h 1619250"/>
                  <a:gd name="connsiteX16" fmla="*/ 673109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81037" h="1619250">
                    <a:moveTo>
                      <a:pt x="0" y="0"/>
                    </a:moveTo>
                    <a:cubicBezTo>
                      <a:pt x="34131" y="33734"/>
                      <a:pt x="68263" y="67469"/>
                      <a:pt x="104775" y="109538"/>
                    </a:cubicBezTo>
                    <a:cubicBezTo>
                      <a:pt x="141287" y="151607"/>
                      <a:pt x="178594" y="196851"/>
                      <a:pt x="219075" y="252413"/>
                    </a:cubicBezTo>
                    <a:cubicBezTo>
                      <a:pt x="259556" y="307975"/>
                      <a:pt x="314325" y="392113"/>
                      <a:pt x="347662" y="442913"/>
                    </a:cubicBezTo>
                    <a:cubicBezTo>
                      <a:pt x="380999" y="493713"/>
                      <a:pt x="400844" y="524669"/>
                      <a:pt x="419100" y="557213"/>
                    </a:cubicBezTo>
                    <a:cubicBezTo>
                      <a:pt x="437356" y="589757"/>
                      <a:pt x="441591" y="605631"/>
                      <a:pt x="457200" y="638175"/>
                    </a:cubicBezTo>
                    <a:cubicBezTo>
                      <a:pt x="472809" y="670719"/>
                      <a:pt x="498466" y="719931"/>
                      <a:pt x="512753" y="752475"/>
                    </a:cubicBezTo>
                    <a:cubicBezTo>
                      <a:pt x="527040" y="785019"/>
                      <a:pt x="531372" y="802482"/>
                      <a:pt x="542925" y="833438"/>
                    </a:cubicBezTo>
                    <a:cubicBezTo>
                      <a:pt x="554478" y="864394"/>
                      <a:pt x="572546" y="908051"/>
                      <a:pt x="582071" y="938213"/>
                    </a:cubicBezTo>
                    <a:cubicBezTo>
                      <a:pt x="591596" y="968375"/>
                      <a:pt x="594693" y="989807"/>
                      <a:pt x="600075" y="1014413"/>
                    </a:cubicBezTo>
                    <a:cubicBezTo>
                      <a:pt x="605457" y="1039019"/>
                      <a:pt x="608806" y="1059656"/>
                      <a:pt x="614362" y="1085850"/>
                    </a:cubicBezTo>
                    <a:cubicBezTo>
                      <a:pt x="619918" y="1112044"/>
                      <a:pt x="627856" y="1143794"/>
                      <a:pt x="633412" y="1171575"/>
                    </a:cubicBezTo>
                    <a:cubicBezTo>
                      <a:pt x="638968" y="1199356"/>
                      <a:pt x="643731" y="1228726"/>
                      <a:pt x="647700" y="1252538"/>
                    </a:cubicBezTo>
                    <a:cubicBezTo>
                      <a:pt x="651669" y="1276351"/>
                      <a:pt x="654050" y="1289844"/>
                      <a:pt x="657225" y="1314450"/>
                    </a:cubicBezTo>
                    <a:cubicBezTo>
                      <a:pt x="660400" y="1339056"/>
                      <a:pt x="664456" y="1374775"/>
                      <a:pt x="666750" y="1400175"/>
                    </a:cubicBezTo>
                    <a:cubicBezTo>
                      <a:pt x="669044" y="1425575"/>
                      <a:pt x="669930" y="1443038"/>
                      <a:pt x="670990" y="1466850"/>
                    </a:cubicBezTo>
                    <a:cubicBezTo>
                      <a:pt x="672050" y="1490662"/>
                      <a:pt x="672228" y="1517650"/>
                      <a:pt x="673109" y="1543050"/>
                    </a:cubicBezTo>
                    <a:cubicBezTo>
                      <a:pt x="673990" y="1568450"/>
                      <a:pt x="675747" y="1606550"/>
                      <a:pt x="676275" y="1619250"/>
                    </a:cubicBezTo>
                    <a:lnTo>
                      <a:pt x="676275" y="1619250"/>
                    </a:lnTo>
                    <a:lnTo>
                      <a:pt x="681037" y="1619250"/>
                    </a:lnTo>
                  </a:path>
                </a:pathLst>
              </a:cu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7" name="Straight Connector 36"/>
            <p:cNvCxnSpPr/>
            <p:nvPr/>
          </p:nvCxnSpPr>
          <p:spPr>
            <a:xfrm flipH="1">
              <a:off x="4707866" y="111197"/>
              <a:ext cx="410" cy="2727647"/>
            </a:xfrm>
            <a:prstGeom prst="line">
              <a:avLst/>
            </a:prstGeom>
            <a:ln w="317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5145651" y="3780360"/>
            <a:ext cx="810176" cy="2727647"/>
            <a:chOff x="6557740" y="111197"/>
            <a:chExt cx="810176" cy="2727647"/>
          </a:xfrm>
        </p:grpSpPr>
        <p:grpSp>
          <p:nvGrpSpPr>
            <p:cNvPr id="43" name="Group 30"/>
            <p:cNvGrpSpPr>
              <a:grpSpLocks/>
            </p:cNvGrpSpPr>
            <p:nvPr/>
          </p:nvGrpSpPr>
          <p:grpSpPr>
            <a:xfrm>
              <a:off x="6557740" y="111197"/>
              <a:ext cx="286036" cy="2727647"/>
              <a:chOff x="3914405" y="2133600"/>
              <a:chExt cx="681037" cy="3247199"/>
            </a:xfrm>
          </p:grpSpPr>
          <p:sp>
            <p:nvSpPr>
              <p:cNvPr id="50" name="Freeform 49"/>
              <p:cNvSpPr/>
              <p:nvPr/>
            </p:nvSpPr>
            <p:spPr>
              <a:xfrm>
                <a:off x="3914405" y="2133600"/>
                <a:ext cx="681037" cy="1619250"/>
              </a:xfrm>
              <a:custGeom>
                <a:avLst/>
                <a:gdLst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04825 w 681037"/>
                  <a:gd name="connsiteY6" fmla="*/ 752475 h 1619250"/>
                  <a:gd name="connsiteX7" fmla="*/ 542925 w 681037"/>
                  <a:gd name="connsiteY7" fmla="*/ 833438 h 1619250"/>
                  <a:gd name="connsiteX8" fmla="*/ 571500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71500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82071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918"/>
                  <a:gd name="connsiteY0" fmla="*/ 0 h 1619250"/>
                  <a:gd name="connsiteX1" fmla="*/ 104775 w 681918"/>
                  <a:gd name="connsiteY1" fmla="*/ 109538 h 1619250"/>
                  <a:gd name="connsiteX2" fmla="*/ 219075 w 681918"/>
                  <a:gd name="connsiteY2" fmla="*/ 252413 h 1619250"/>
                  <a:gd name="connsiteX3" fmla="*/ 347662 w 681918"/>
                  <a:gd name="connsiteY3" fmla="*/ 442913 h 1619250"/>
                  <a:gd name="connsiteX4" fmla="*/ 419100 w 681918"/>
                  <a:gd name="connsiteY4" fmla="*/ 557213 h 1619250"/>
                  <a:gd name="connsiteX5" fmla="*/ 457200 w 681918"/>
                  <a:gd name="connsiteY5" fmla="*/ 638175 h 1619250"/>
                  <a:gd name="connsiteX6" fmla="*/ 512753 w 681918"/>
                  <a:gd name="connsiteY6" fmla="*/ 752475 h 1619250"/>
                  <a:gd name="connsiteX7" fmla="*/ 542925 w 681918"/>
                  <a:gd name="connsiteY7" fmla="*/ 833438 h 1619250"/>
                  <a:gd name="connsiteX8" fmla="*/ 582071 w 681918"/>
                  <a:gd name="connsiteY8" fmla="*/ 938213 h 1619250"/>
                  <a:gd name="connsiteX9" fmla="*/ 600075 w 681918"/>
                  <a:gd name="connsiteY9" fmla="*/ 1014413 h 1619250"/>
                  <a:gd name="connsiteX10" fmla="*/ 614362 w 681918"/>
                  <a:gd name="connsiteY10" fmla="*/ 1085850 h 1619250"/>
                  <a:gd name="connsiteX11" fmla="*/ 633412 w 681918"/>
                  <a:gd name="connsiteY11" fmla="*/ 1171575 h 1619250"/>
                  <a:gd name="connsiteX12" fmla="*/ 647700 w 681918"/>
                  <a:gd name="connsiteY12" fmla="*/ 1252538 h 1619250"/>
                  <a:gd name="connsiteX13" fmla="*/ 657225 w 681918"/>
                  <a:gd name="connsiteY13" fmla="*/ 1314450 h 1619250"/>
                  <a:gd name="connsiteX14" fmla="*/ 666750 w 681918"/>
                  <a:gd name="connsiteY14" fmla="*/ 1400175 h 1619250"/>
                  <a:gd name="connsiteX15" fmla="*/ 670990 w 681918"/>
                  <a:gd name="connsiteY15" fmla="*/ 1466850 h 1619250"/>
                  <a:gd name="connsiteX16" fmla="*/ 681037 w 681918"/>
                  <a:gd name="connsiteY16" fmla="*/ 1543050 h 1619250"/>
                  <a:gd name="connsiteX17" fmla="*/ 676275 w 681918"/>
                  <a:gd name="connsiteY17" fmla="*/ 1619250 h 1619250"/>
                  <a:gd name="connsiteX18" fmla="*/ 676275 w 681918"/>
                  <a:gd name="connsiteY18" fmla="*/ 1619250 h 1619250"/>
                  <a:gd name="connsiteX19" fmla="*/ 681037 w 681918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82071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0990 w 681037"/>
                  <a:gd name="connsiteY15" fmla="*/ 1466850 h 1619250"/>
                  <a:gd name="connsiteX16" fmla="*/ 673109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81037" h="1619250">
                    <a:moveTo>
                      <a:pt x="0" y="0"/>
                    </a:moveTo>
                    <a:cubicBezTo>
                      <a:pt x="34131" y="33734"/>
                      <a:pt x="68263" y="67469"/>
                      <a:pt x="104775" y="109538"/>
                    </a:cubicBezTo>
                    <a:cubicBezTo>
                      <a:pt x="141287" y="151607"/>
                      <a:pt x="178594" y="196851"/>
                      <a:pt x="219075" y="252413"/>
                    </a:cubicBezTo>
                    <a:cubicBezTo>
                      <a:pt x="259556" y="307975"/>
                      <a:pt x="314325" y="392113"/>
                      <a:pt x="347662" y="442913"/>
                    </a:cubicBezTo>
                    <a:cubicBezTo>
                      <a:pt x="380999" y="493713"/>
                      <a:pt x="400844" y="524669"/>
                      <a:pt x="419100" y="557213"/>
                    </a:cubicBezTo>
                    <a:cubicBezTo>
                      <a:pt x="437356" y="589757"/>
                      <a:pt x="441591" y="605631"/>
                      <a:pt x="457200" y="638175"/>
                    </a:cubicBezTo>
                    <a:cubicBezTo>
                      <a:pt x="472809" y="670719"/>
                      <a:pt x="498466" y="719931"/>
                      <a:pt x="512753" y="752475"/>
                    </a:cubicBezTo>
                    <a:cubicBezTo>
                      <a:pt x="527040" y="785019"/>
                      <a:pt x="531372" y="802482"/>
                      <a:pt x="542925" y="833438"/>
                    </a:cubicBezTo>
                    <a:cubicBezTo>
                      <a:pt x="554478" y="864394"/>
                      <a:pt x="572546" y="908051"/>
                      <a:pt x="582071" y="938213"/>
                    </a:cubicBezTo>
                    <a:cubicBezTo>
                      <a:pt x="591596" y="968375"/>
                      <a:pt x="594693" y="989807"/>
                      <a:pt x="600075" y="1014413"/>
                    </a:cubicBezTo>
                    <a:cubicBezTo>
                      <a:pt x="605457" y="1039019"/>
                      <a:pt x="608806" y="1059656"/>
                      <a:pt x="614362" y="1085850"/>
                    </a:cubicBezTo>
                    <a:cubicBezTo>
                      <a:pt x="619918" y="1112044"/>
                      <a:pt x="627856" y="1143794"/>
                      <a:pt x="633412" y="1171575"/>
                    </a:cubicBezTo>
                    <a:cubicBezTo>
                      <a:pt x="638968" y="1199356"/>
                      <a:pt x="643731" y="1228726"/>
                      <a:pt x="647700" y="1252538"/>
                    </a:cubicBezTo>
                    <a:cubicBezTo>
                      <a:pt x="651669" y="1276351"/>
                      <a:pt x="654050" y="1289844"/>
                      <a:pt x="657225" y="1314450"/>
                    </a:cubicBezTo>
                    <a:cubicBezTo>
                      <a:pt x="660400" y="1339056"/>
                      <a:pt x="664456" y="1374775"/>
                      <a:pt x="666750" y="1400175"/>
                    </a:cubicBezTo>
                    <a:cubicBezTo>
                      <a:pt x="669044" y="1425575"/>
                      <a:pt x="669930" y="1443038"/>
                      <a:pt x="670990" y="1466850"/>
                    </a:cubicBezTo>
                    <a:cubicBezTo>
                      <a:pt x="672050" y="1490662"/>
                      <a:pt x="672228" y="1517650"/>
                      <a:pt x="673109" y="1543050"/>
                    </a:cubicBezTo>
                    <a:cubicBezTo>
                      <a:pt x="673990" y="1568450"/>
                      <a:pt x="675747" y="1606550"/>
                      <a:pt x="676275" y="1619250"/>
                    </a:cubicBezTo>
                    <a:lnTo>
                      <a:pt x="676275" y="1619250"/>
                    </a:lnTo>
                    <a:lnTo>
                      <a:pt x="681037" y="1619250"/>
                    </a:lnTo>
                  </a:path>
                </a:pathLst>
              </a:cu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Freeform 50"/>
              <p:cNvSpPr/>
              <p:nvPr/>
            </p:nvSpPr>
            <p:spPr>
              <a:xfrm flipV="1">
                <a:off x="3914405" y="3761549"/>
                <a:ext cx="681037" cy="1619250"/>
              </a:xfrm>
              <a:custGeom>
                <a:avLst/>
                <a:gdLst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04825 w 681037"/>
                  <a:gd name="connsiteY6" fmla="*/ 752475 h 1619250"/>
                  <a:gd name="connsiteX7" fmla="*/ 542925 w 681037"/>
                  <a:gd name="connsiteY7" fmla="*/ 833438 h 1619250"/>
                  <a:gd name="connsiteX8" fmla="*/ 571500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71500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82071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918"/>
                  <a:gd name="connsiteY0" fmla="*/ 0 h 1619250"/>
                  <a:gd name="connsiteX1" fmla="*/ 104775 w 681918"/>
                  <a:gd name="connsiteY1" fmla="*/ 109538 h 1619250"/>
                  <a:gd name="connsiteX2" fmla="*/ 219075 w 681918"/>
                  <a:gd name="connsiteY2" fmla="*/ 252413 h 1619250"/>
                  <a:gd name="connsiteX3" fmla="*/ 347662 w 681918"/>
                  <a:gd name="connsiteY3" fmla="*/ 442913 h 1619250"/>
                  <a:gd name="connsiteX4" fmla="*/ 419100 w 681918"/>
                  <a:gd name="connsiteY4" fmla="*/ 557213 h 1619250"/>
                  <a:gd name="connsiteX5" fmla="*/ 457200 w 681918"/>
                  <a:gd name="connsiteY5" fmla="*/ 638175 h 1619250"/>
                  <a:gd name="connsiteX6" fmla="*/ 512753 w 681918"/>
                  <a:gd name="connsiteY6" fmla="*/ 752475 h 1619250"/>
                  <a:gd name="connsiteX7" fmla="*/ 542925 w 681918"/>
                  <a:gd name="connsiteY7" fmla="*/ 833438 h 1619250"/>
                  <a:gd name="connsiteX8" fmla="*/ 582071 w 681918"/>
                  <a:gd name="connsiteY8" fmla="*/ 938213 h 1619250"/>
                  <a:gd name="connsiteX9" fmla="*/ 600075 w 681918"/>
                  <a:gd name="connsiteY9" fmla="*/ 1014413 h 1619250"/>
                  <a:gd name="connsiteX10" fmla="*/ 614362 w 681918"/>
                  <a:gd name="connsiteY10" fmla="*/ 1085850 h 1619250"/>
                  <a:gd name="connsiteX11" fmla="*/ 633412 w 681918"/>
                  <a:gd name="connsiteY11" fmla="*/ 1171575 h 1619250"/>
                  <a:gd name="connsiteX12" fmla="*/ 647700 w 681918"/>
                  <a:gd name="connsiteY12" fmla="*/ 1252538 h 1619250"/>
                  <a:gd name="connsiteX13" fmla="*/ 657225 w 681918"/>
                  <a:gd name="connsiteY13" fmla="*/ 1314450 h 1619250"/>
                  <a:gd name="connsiteX14" fmla="*/ 666750 w 681918"/>
                  <a:gd name="connsiteY14" fmla="*/ 1400175 h 1619250"/>
                  <a:gd name="connsiteX15" fmla="*/ 670990 w 681918"/>
                  <a:gd name="connsiteY15" fmla="*/ 1466850 h 1619250"/>
                  <a:gd name="connsiteX16" fmla="*/ 681037 w 681918"/>
                  <a:gd name="connsiteY16" fmla="*/ 1543050 h 1619250"/>
                  <a:gd name="connsiteX17" fmla="*/ 676275 w 681918"/>
                  <a:gd name="connsiteY17" fmla="*/ 1619250 h 1619250"/>
                  <a:gd name="connsiteX18" fmla="*/ 676275 w 681918"/>
                  <a:gd name="connsiteY18" fmla="*/ 1619250 h 1619250"/>
                  <a:gd name="connsiteX19" fmla="*/ 681037 w 681918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82071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0990 w 681037"/>
                  <a:gd name="connsiteY15" fmla="*/ 1466850 h 1619250"/>
                  <a:gd name="connsiteX16" fmla="*/ 673109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81037" h="1619250">
                    <a:moveTo>
                      <a:pt x="0" y="0"/>
                    </a:moveTo>
                    <a:cubicBezTo>
                      <a:pt x="34131" y="33734"/>
                      <a:pt x="68263" y="67469"/>
                      <a:pt x="104775" y="109538"/>
                    </a:cubicBezTo>
                    <a:cubicBezTo>
                      <a:pt x="141287" y="151607"/>
                      <a:pt x="178594" y="196851"/>
                      <a:pt x="219075" y="252413"/>
                    </a:cubicBezTo>
                    <a:cubicBezTo>
                      <a:pt x="259556" y="307975"/>
                      <a:pt x="314325" y="392113"/>
                      <a:pt x="347662" y="442913"/>
                    </a:cubicBezTo>
                    <a:cubicBezTo>
                      <a:pt x="380999" y="493713"/>
                      <a:pt x="400844" y="524669"/>
                      <a:pt x="419100" y="557213"/>
                    </a:cubicBezTo>
                    <a:cubicBezTo>
                      <a:pt x="437356" y="589757"/>
                      <a:pt x="441591" y="605631"/>
                      <a:pt x="457200" y="638175"/>
                    </a:cubicBezTo>
                    <a:cubicBezTo>
                      <a:pt x="472809" y="670719"/>
                      <a:pt x="498466" y="719931"/>
                      <a:pt x="512753" y="752475"/>
                    </a:cubicBezTo>
                    <a:cubicBezTo>
                      <a:pt x="527040" y="785019"/>
                      <a:pt x="531372" y="802482"/>
                      <a:pt x="542925" y="833438"/>
                    </a:cubicBezTo>
                    <a:cubicBezTo>
                      <a:pt x="554478" y="864394"/>
                      <a:pt x="572546" y="908051"/>
                      <a:pt x="582071" y="938213"/>
                    </a:cubicBezTo>
                    <a:cubicBezTo>
                      <a:pt x="591596" y="968375"/>
                      <a:pt x="594693" y="989807"/>
                      <a:pt x="600075" y="1014413"/>
                    </a:cubicBezTo>
                    <a:cubicBezTo>
                      <a:pt x="605457" y="1039019"/>
                      <a:pt x="608806" y="1059656"/>
                      <a:pt x="614362" y="1085850"/>
                    </a:cubicBezTo>
                    <a:cubicBezTo>
                      <a:pt x="619918" y="1112044"/>
                      <a:pt x="627856" y="1143794"/>
                      <a:pt x="633412" y="1171575"/>
                    </a:cubicBezTo>
                    <a:cubicBezTo>
                      <a:pt x="638968" y="1199356"/>
                      <a:pt x="643731" y="1228726"/>
                      <a:pt x="647700" y="1252538"/>
                    </a:cubicBezTo>
                    <a:cubicBezTo>
                      <a:pt x="651669" y="1276351"/>
                      <a:pt x="654050" y="1289844"/>
                      <a:pt x="657225" y="1314450"/>
                    </a:cubicBezTo>
                    <a:cubicBezTo>
                      <a:pt x="660400" y="1339056"/>
                      <a:pt x="664456" y="1374775"/>
                      <a:pt x="666750" y="1400175"/>
                    </a:cubicBezTo>
                    <a:cubicBezTo>
                      <a:pt x="669044" y="1425575"/>
                      <a:pt x="669930" y="1443038"/>
                      <a:pt x="670990" y="1466850"/>
                    </a:cubicBezTo>
                    <a:cubicBezTo>
                      <a:pt x="672050" y="1490662"/>
                      <a:pt x="672228" y="1517650"/>
                      <a:pt x="673109" y="1543050"/>
                    </a:cubicBezTo>
                    <a:cubicBezTo>
                      <a:pt x="673990" y="1568450"/>
                      <a:pt x="675747" y="1606550"/>
                      <a:pt x="676275" y="1619250"/>
                    </a:cubicBezTo>
                    <a:lnTo>
                      <a:pt x="676275" y="1619250"/>
                    </a:lnTo>
                    <a:lnTo>
                      <a:pt x="681037" y="1619250"/>
                    </a:lnTo>
                  </a:path>
                </a:pathLst>
              </a:cu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" name="Group 30"/>
            <p:cNvGrpSpPr>
              <a:grpSpLocks/>
            </p:cNvGrpSpPr>
            <p:nvPr/>
          </p:nvGrpSpPr>
          <p:grpSpPr>
            <a:xfrm flipH="1">
              <a:off x="7081880" y="111197"/>
              <a:ext cx="286036" cy="2727647"/>
              <a:chOff x="3914405" y="2133600"/>
              <a:chExt cx="681037" cy="3247199"/>
            </a:xfrm>
          </p:grpSpPr>
          <p:sp>
            <p:nvSpPr>
              <p:cNvPr id="48" name="Freeform 47"/>
              <p:cNvSpPr/>
              <p:nvPr/>
            </p:nvSpPr>
            <p:spPr>
              <a:xfrm>
                <a:off x="3914405" y="2133600"/>
                <a:ext cx="681037" cy="1619250"/>
              </a:xfrm>
              <a:custGeom>
                <a:avLst/>
                <a:gdLst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04825 w 681037"/>
                  <a:gd name="connsiteY6" fmla="*/ 752475 h 1619250"/>
                  <a:gd name="connsiteX7" fmla="*/ 542925 w 681037"/>
                  <a:gd name="connsiteY7" fmla="*/ 833438 h 1619250"/>
                  <a:gd name="connsiteX8" fmla="*/ 571500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71500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82071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918"/>
                  <a:gd name="connsiteY0" fmla="*/ 0 h 1619250"/>
                  <a:gd name="connsiteX1" fmla="*/ 104775 w 681918"/>
                  <a:gd name="connsiteY1" fmla="*/ 109538 h 1619250"/>
                  <a:gd name="connsiteX2" fmla="*/ 219075 w 681918"/>
                  <a:gd name="connsiteY2" fmla="*/ 252413 h 1619250"/>
                  <a:gd name="connsiteX3" fmla="*/ 347662 w 681918"/>
                  <a:gd name="connsiteY3" fmla="*/ 442913 h 1619250"/>
                  <a:gd name="connsiteX4" fmla="*/ 419100 w 681918"/>
                  <a:gd name="connsiteY4" fmla="*/ 557213 h 1619250"/>
                  <a:gd name="connsiteX5" fmla="*/ 457200 w 681918"/>
                  <a:gd name="connsiteY5" fmla="*/ 638175 h 1619250"/>
                  <a:gd name="connsiteX6" fmla="*/ 512753 w 681918"/>
                  <a:gd name="connsiteY6" fmla="*/ 752475 h 1619250"/>
                  <a:gd name="connsiteX7" fmla="*/ 542925 w 681918"/>
                  <a:gd name="connsiteY7" fmla="*/ 833438 h 1619250"/>
                  <a:gd name="connsiteX8" fmla="*/ 582071 w 681918"/>
                  <a:gd name="connsiteY8" fmla="*/ 938213 h 1619250"/>
                  <a:gd name="connsiteX9" fmla="*/ 600075 w 681918"/>
                  <a:gd name="connsiteY9" fmla="*/ 1014413 h 1619250"/>
                  <a:gd name="connsiteX10" fmla="*/ 614362 w 681918"/>
                  <a:gd name="connsiteY10" fmla="*/ 1085850 h 1619250"/>
                  <a:gd name="connsiteX11" fmla="*/ 633412 w 681918"/>
                  <a:gd name="connsiteY11" fmla="*/ 1171575 h 1619250"/>
                  <a:gd name="connsiteX12" fmla="*/ 647700 w 681918"/>
                  <a:gd name="connsiteY12" fmla="*/ 1252538 h 1619250"/>
                  <a:gd name="connsiteX13" fmla="*/ 657225 w 681918"/>
                  <a:gd name="connsiteY13" fmla="*/ 1314450 h 1619250"/>
                  <a:gd name="connsiteX14" fmla="*/ 666750 w 681918"/>
                  <a:gd name="connsiteY14" fmla="*/ 1400175 h 1619250"/>
                  <a:gd name="connsiteX15" fmla="*/ 670990 w 681918"/>
                  <a:gd name="connsiteY15" fmla="*/ 1466850 h 1619250"/>
                  <a:gd name="connsiteX16" fmla="*/ 681037 w 681918"/>
                  <a:gd name="connsiteY16" fmla="*/ 1543050 h 1619250"/>
                  <a:gd name="connsiteX17" fmla="*/ 676275 w 681918"/>
                  <a:gd name="connsiteY17" fmla="*/ 1619250 h 1619250"/>
                  <a:gd name="connsiteX18" fmla="*/ 676275 w 681918"/>
                  <a:gd name="connsiteY18" fmla="*/ 1619250 h 1619250"/>
                  <a:gd name="connsiteX19" fmla="*/ 681037 w 681918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82071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0990 w 681037"/>
                  <a:gd name="connsiteY15" fmla="*/ 1466850 h 1619250"/>
                  <a:gd name="connsiteX16" fmla="*/ 673109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81037" h="1619250">
                    <a:moveTo>
                      <a:pt x="0" y="0"/>
                    </a:moveTo>
                    <a:cubicBezTo>
                      <a:pt x="34131" y="33734"/>
                      <a:pt x="68263" y="67469"/>
                      <a:pt x="104775" y="109538"/>
                    </a:cubicBezTo>
                    <a:cubicBezTo>
                      <a:pt x="141287" y="151607"/>
                      <a:pt x="178594" y="196851"/>
                      <a:pt x="219075" y="252413"/>
                    </a:cubicBezTo>
                    <a:cubicBezTo>
                      <a:pt x="259556" y="307975"/>
                      <a:pt x="314325" y="392113"/>
                      <a:pt x="347662" y="442913"/>
                    </a:cubicBezTo>
                    <a:cubicBezTo>
                      <a:pt x="380999" y="493713"/>
                      <a:pt x="400844" y="524669"/>
                      <a:pt x="419100" y="557213"/>
                    </a:cubicBezTo>
                    <a:cubicBezTo>
                      <a:pt x="437356" y="589757"/>
                      <a:pt x="441591" y="605631"/>
                      <a:pt x="457200" y="638175"/>
                    </a:cubicBezTo>
                    <a:cubicBezTo>
                      <a:pt x="472809" y="670719"/>
                      <a:pt x="498466" y="719931"/>
                      <a:pt x="512753" y="752475"/>
                    </a:cubicBezTo>
                    <a:cubicBezTo>
                      <a:pt x="527040" y="785019"/>
                      <a:pt x="531372" y="802482"/>
                      <a:pt x="542925" y="833438"/>
                    </a:cubicBezTo>
                    <a:cubicBezTo>
                      <a:pt x="554478" y="864394"/>
                      <a:pt x="572546" y="908051"/>
                      <a:pt x="582071" y="938213"/>
                    </a:cubicBezTo>
                    <a:cubicBezTo>
                      <a:pt x="591596" y="968375"/>
                      <a:pt x="594693" y="989807"/>
                      <a:pt x="600075" y="1014413"/>
                    </a:cubicBezTo>
                    <a:cubicBezTo>
                      <a:pt x="605457" y="1039019"/>
                      <a:pt x="608806" y="1059656"/>
                      <a:pt x="614362" y="1085850"/>
                    </a:cubicBezTo>
                    <a:cubicBezTo>
                      <a:pt x="619918" y="1112044"/>
                      <a:pt x="627856" y="1143794"/>
                      <a:pt x="633412" y="1171575"/>
                    </a:cubicBezTo>
                    <a:cubicBezTo>
                      <a:pt x="638968" y="1199356"/>
                      <a:pt x="643731" y="1228726"/>
                      <a:pt x="647700" y="1252538"/>
                    </a:cubicBezTo>
                    <a:cubicBezTo>
                      <a:pt x="651669" y="1276351"/>
                      <a:pt x="654050" y="1289844"/>
                      <a:pt x="657225" y="1314450"/>
                    </a:cubicBezTo>
                    <a:cubicBezTo>
                      <a:pt x="660400" y="1339056"/>
                      <a:pt x="664456" y="1374775"/>
                      <a:pt x="666750" y="1400175"/>
                    </a:cubicBezTo>
                    <a:cubicBezTo>
                      <a:pt x="669044" y="1425575"/>
                      <a:pt x="669930" y="1443038"/>
                      <a:pt x="670990" y="1466850"/>
                    </a:cubicBezTo>
                    <a:cubicBezTo>
                      <a:pt x="672050" y="1490662"/>
                      <a:pt x="672228" y="1517650"/>
                      <a:pt x="673109" y="1543050"/>
                    </a:cubicBezTo>
                    <a:cubicBezTo>
                      <a:pt x="673990" y="1568450"/>
                      <a:pt x="675747" y="1606550"/>
                      <a:pt x="676275" y="1619250"/>
                    </a:cubicBezTo>
                    <a:lnTo>
                      <a:pt x="676275" y="1619250"/>
                    </a:lnTo>
                    <a:lnTo>
                      <a:pt x="681037" y="1619250"/>
                    </a:lnTo>
                  </a:path>
                </a:pathLst>
              </a:cu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Freeform 48"/>
              <p:cNvSpPr/>
              <p:nvPr/>
            </p:nvSpPr>
            <p:spPr>
              <a:xfrm flipV="1">
                <a:off x="3914405" y="3761549"/>
                <a:ext cx="681037" cy="1619250"/>
              </a:xfrm>
              <a:custGeom>
                <a:avLst/>
                <a:gdLst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04825 w 681037"/>
                  <a:gd name="connsiteY6" fmla="*/ 752475 h 1619250"/>
                  <a:gd name="connsiteX7" fmla="*/ 542925 w 681037"/>
                  <a:gd name="connsiteY7" fmla="*/ 833438 h 1619250"/>
                  <a:gd name="connsiteX8" fmla="*/ 571500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71500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82071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918"/>
                  <a:gd name="connsiteY0" fmla="*/ 0 h 1619250"/>
                  <a:gd name="connsiteX1" fmla="*/ 104775 w 681918"/>
                  <a:gd name="connsiteY1" fmla="*/ 109538 h 1619250"/>
                  <a:gd name="connsiteX2" fmla="*/ 219075 w 681918"/>
                  <a:gd name="connsiteY2" fmla="*/ 252413 h 1619250"/>
                  <a:gd name="connsiteX3" fmla="*/ 347662 w 681918"/>
                  <a:gd name="connsiteY3" fmla="*/ 442913 h 1619250"/>
                  <a:gd name="connsiteX4" fmla="*/ 419100 w 681918"/>
                  <a:gd name="connsiteY4" fmla="*/ 557213 h 1619250"/>
                  <a:gd name="connsiteX5" fmla="*/ 457200 w 681918"/>
                  <a:gd name="connsiteY5" fmla="*/ 638175 h 1619250"/>
                  <a:gd name="connsiteX6" fmla="*/ 512753 w 681918"/>
                  <a:gd name="connsiteY6" fmla="*/ 752475 h 1619250"/>
                  <a:gd name="connsiteX7" fmla="*/ 542925 w 681918"/>
                  <a:gd name="connsiteY7" fmla="*/ 833438 h 1619250"/>
                  <a:gd name="connsiteX8" fmla="*/ 582071 w 681918"/>
                  <a:gd name="connsiteY8" fmla="*/ 938213 h 1619250"/>
                  <a:gd name="connsiteX9" fmla="*/ 600075 w 681918"/>
                  <a:gd name="connsiteY9" fmla="*/ 1014413 h 1619250"/>
                  <a:gd name="connsiteX10" fmla="*/ 614362 w 681918"/>
                  <a:gd name="connsiteY10" fmla="*/ 1085850 h 1619250"/>
                  <a:gd name="connsiteX11" fmla="*/ 633412 w 681918"/>
                  <a:gd name="connsiteY11" fmla="*/ 1171575 h 1619250"/>
                  <a:gd name="connsiteX12" fmla="*/ 647700 w 681918"/>
                  <a:gd name="connsiteY12" fmla="*/ 1252538 h 1619250"/>
                  <a:gd name="connsiteX13" fmla="*/ 657225 w 681918"/>
                  <a:gd name="connsiteY13" fmla="*/ 1314450 h 1619250"/>
                  <a:gd name="connsiteX14" fmla="*/ 666750 w 681918"/>
                  <a:gd name="connsiteY14" fmla="*/ 1400175 h 1619250"/>
                  <a:gd name="connsiteX15" fmla="*/ 670990 w 681918"/>
                  <a:gd name="connsiteY15" fmla="*/ 1466850 h 1619250"/>
                  <a:gd name="connsiteX16" fmla="*/ 681037 w 681918"/>
                  <a:gd name="connsiteY16" fmla="*/ 1543050 h 1619250"/>
                  <a:gd name="connsiteX17" fmla="*/ 676275 w 681918"/>
                  <a:gd name="connsiteY17" fmla="*/ 1619250 h 1619250"/>
                  <a:gd name="connsiteX18" fmla="*/ 676275 w 681918"/>
                  <a:gd name="connsiteY18" fmla="*/ 1619250 h 1619250"/>
                  <a:gd name="connsiteX19" fmla="*/ 681037 w 681918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82071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0990 w 681037"/>
                  <a:gd name="connsiteY15" fmla="*/ 1466850 h 1619250"/>
                  <a:gd name="connsiteX16" fmla="*/ 673109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81037" h="1619250">
                    <a:moveTo>
                      <a:pt x="0" y="0"/>
                    </a:moveTo>
                    <a:cubicBezTo>
                      <a:pt x="34131" y="33734"/>
                      <a:pt x="68263" y="67469"/>
                      <a:pt x="104775" y="109538"/>
                    </a:cubicBezTo>
                    <a:cubicBezTo>
                      <a:pt x="141287" y="151607"/>
                      <a:pt x="178594" y="196851"/>
                      <a:pt x="219075" y="252413"/>
                    </a:cubicBezTo>
                    <a:cubicBezTo>
                      <a:pt x="259556" y="307975"/>
                      <a:pt x="314325" y="392113"/>
                      <a:pt x="347662" y="442913"/>
                    </a:cubicBezTo>
                    <a:cubicBezTo>
                      <a:pt x="380999" y="493713"/>
                      <a:pt x="400844" y="524669"/>
                      <a:pt x="419100" y="557213"/>
                    </a:cubicBezTo>
                    <a:cubicBezTo>
                      <a:pt x="437356" y="589757"/>
                      <a:pt x="441591" y="605631"/>
                      <a:pt x="457200" y="638175"/>
                    </a:cubicBezTo>
                    <a:cubicBezTo>
                      <a:pt x="472809" y="670719"/>
                      <a:pt x="498466" y="719931"/>
                      <a:pt x="512753" y="752475"/>
                    </a:cubicBezTo>
                    <a:cubicBezTo>
                      <a:pt x="527040" y="785019"/>
                      <a:pt x="531372" y="802482"/>
                      <a:pt x="542925" y="833438"/>
                    </a:cubicBezTo>
                    <a:cubicBezTo>
                      <a:pt x="554478" y="864394"/>
                      <a:pt x="572546" y="908051"/>
                      <a:pt x="582071" y="938213"/>
                    </a:cubicBezTo>
                    <a:cubicBezTo>
                      <a:pt x="591596" y="968375"/>
                      <a:pt x="594693" y="989807"/>
                      <a:pt x="600075" y="1014413"/>
                    </a:cubicBezTo>
                    <a:cubicBezTo>
                      <a:pt x="605457" y="1039019"/>
                      <a:pt x="608806" y="1059656"/>
                      <a:pt x="614362" y="1085850"/>
                    </a:cubicBezTo>
                    <a:cubicBezTo>
                      <a:pt x="619918" y="1112044"/>
                      <a:pt x="627856" y="1143794"/>
                      <a:pt x="633412" y="1171575"/>
                    </a:cubicBezTo>
                    <a:cubicBezTo>
                      <a:pt x="638968" y="1199356"/>
                      <a:pt x="643731" y="1228726"/>
                      <a:pt x="647700" y="1252538"/>
                    </a:cubicBezTo>
                    <a:cubicBezTo>
                      <a:pt x="651669" y="1276351"/>
                      <a:pt x="654050" y="1289844"/>
                      <a:pt x="657225" y="1314450"/>
                    </a:cubicBezTo>
                    <a:cubicBezTo>
                      <a:pt x="660400" y="1339056"/>
                      <a:pt x="664456" y="1374775"/>
                      <a:pt x="666750" y="1400175"/>
                    </a:cubicBezTo>
                    <a:cubicBezTo>
                      <a:pt x="669044" y="1425575"/>
                      <a:pt x="669930" y="1443038"/>
                      <a:pt x="670990" y="1466850"/>
                    </a:cubicBezTo>
                    <a:cubicBezTo>
                      <a:pt x="672050" y="1490662"/>
                      <a:pt x="672228" y="1517650"/>
                      <a:pt x="673109" y="1543050"/>
                    </a:cubicBezTo>
                    <a:cubicBezTo>
                      <a:pt x="673990" y="1568450"/>
                      <a:pt x="675747" y="1606550"/>
                      <a:pt x="676275" y="1619250"/>
                    </a:cubicBezTo>
                    <a:lnTo>
                      <a:pt x="676275" y="1619250"/>
                    </a:lnTo>
                    <a:lnTo>
                      <a:pt x="681037" y="1619250"/>
                    </a:lnTo>
                  </a:path>
                </a:pathLst>
              </a:cu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5" name="Straight Connector 44"/>
            <p:cNvCxnSpPr/>
            <p:nvPr/>
          </p:nvCxnSpPr>
          <p:spPr>
            <a:xfrm flipH="1">
              <a:off x="6964166" y="111197"/>
              <a:ext cx="410" cy="2727647"/>
            </a:xfrm>
            <a:prstGeom prst="line">
              <a:avLst/>
            </a:prstGeom>
            <a:ln w="317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50" idx="0"/>
              <a:endCxn id="48" idx="0"/>
            </p:cNvCxnSpPr>
            <p:nvPr/>
          </p:nvCxnSpPr>
          <p:spPr>
            <a:xfrm>
              <a:off x="6557740" y="111197"/>
              <a:ext cx="810176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6557740" y="2828567"/>
              <a:ext cx="810176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rot="10800000">
            <a:off x="485776" y="1693201"/>
            <a:ext cx="8524875" cy="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334289" y="2105345"/>
          <a:ext cx="2221623" cy="2438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0541"/>
                <a:gridCol w="740541"/>
                <a:gridCol w="740541"/>
              </a:tblGrid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Value</a:t>
                      </a:r>
                      <a:endParaRPr lang="en-US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Prob.</a:t>
                      </a:r>
                      <a:r>
                        <a:rPr lang="en-US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 9</a:t>
                      </a:r>
                      <a:endParaRPr lang="en-US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Prob.</a:t>
                      </a:r>
                      <a:r>
                        <a:rPr lang="en-US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 10</a:t>
                      </a:r>
                      <a:endParaRPr lang="en-US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–5.50 cm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–4.00 cm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smtClean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endParaRPr lang="en-US" sz="1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3.00 cm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4.00 cm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smtClean="0"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2.00 cm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2.00 cm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err="1" smtClean="0">
                          <a:latin typeface="Arial" pitchFamily="34" charset="0"/>
                          <a:cs typeface="Arial" pitchFamily="34" charset="0"/>
                        </a:rPr>
                        <a:t>q</a:t>
                      </a:r>
                      <a:r>
                        <a:rPr lang="en-US" sz="1000" b="1" i="1" baseline="-25000" dirty="0" err="1" smtClean="0">
                          <a:latin typeface="Arial" pitchFamily="34" charset="0"/>
                          <a:cs typeface="Arial" pitchFamily="34" charset="0"/>
                        </a:rPr>
                        <a:t>ray</a:t>
                      </a:r>
                      <a:endParaRPr lang="en-US" sz="1000" b="1" i="1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err="1" smtClean="0">
                          <a:latin typeface="Arial" pitchFamily="34" charset="0"/>
                          <a:cs typeface="Arial" pitchFamily="34" charset="0"/>
                        </a:rPr>
                        <a:t>h’</a:t>
                      </a:r>
                      <a:r>
                        <a:rPr lang="en-US" sz="1000" b="1" i="1" baseline="-25000" dirty="0" err="1" smtClean="0">
                          <a:latin typeface="Arial" pitchFamily="34" charset="0"/>
                          <a:cs typeface="Arial" pitchFamily="34" charset="0"/>
                        </a:rPr>
                        <a:t>ray</a:t>
                      </a:r>
                      <a:endParaRPr lang="en-US" sz="1000" b="1" i="1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err="1" smtClean="0">
                          <a:latin typeface="Arial" pitchFamily="34" charset="0"/>
                          <a:cs typeface="Arial" pitchFamily="34" charset="0"/>
                        </a:rPr>
                        <a:t>q</a:t>
                      </a:r>
                      <a:r>
                        <a:rPr lang="en-US" sz="1000" b="1" i="1" baseline="-25000" dirty="0" err="1" smtClean="0">
                          <a:latin typeface="Arial" pitchFamily="34" charset="0"/>
                          <a:cs typeface="Arial" pitchFamily="34" charset="0"/>
                        </a:rPr>
                        <a:t>eq</a:t>
                      </a:r>
                      <a:endParaRPr lang="en-US" sz="1000" b="1" i="1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err="1" smtClean="0">
                          <a:latin typeface="Arial" pitchFamily="34" charset="0"/>
                          <a:cs typeface="Arial" pitchFamily="34" charset="0"/>
                        </a:rPr>
                        <a:t>h’</a:t>
                      </a:r>
                      <a:r>
                        <a:rPr lang="en-US" sz="1000" b="1" i="1" baseline="-25000" dirty="0" err="1" smtClean="0">
                          <a:latin typeface="Arial" pitchFamily="34" charset="0"/>
                          <a:cs typeface="Arial" pitchFamily="34" charset="0"/>
                        </a:rPr>
                        <a:t>eq</a:t>
                      </a:r>
                      <a:endParaRPr lang="en-US" sz="1000" b="1" i="1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smtClean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1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% </a:t>
                      </a:r>
                      <a:r>
                        <a:rPr lang="en-US" sz="1000" b="1" i="1" dirty="0" smtClean="0">
                          <a:latin typeface="Arial" pitchFamily="34" charset="0"/>
                          <a:cs typeface="Arial" pitchFamily="34" charset="0"/>
                        </a:rPr>
                        <a:t>error</a:t>
                      </a:r>
                      <a:endParaRPr lang="en-US" sz="1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189398" y="1550322"/>
            <a:ext cx="2904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9.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rot="10800000">
            <a:off x="504826" y="4978591"/>
            <a:ext cx="850582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89398" y="4857750"/>
            <a:ext cx="3609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10.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5122501" y="3618310"/>
            <a:ext cx="810176" cy="2727647"/>
            <a:chOff x="6557740" y="111197"/>
            <a:chExt cx="810176" cy="2727647"/>
          </a:xfrm>
        </p:grpSpPr>
        <p:grpSp>
          <p:nvGrpSpPr>
            <p:cNvPr id="20" name="Group 30"/>
            <p:cNvGrpSpPr>
              <a:grpSpLocks/>
            </p:cNvGrpSpPr>
            <p:nvPr/>
          </p:nvGrpSpPr>
          <p:grpSpPr>
            <a:xfrm>
              <a:off x="6557740" y="111197"/>
              <a:ext cx="286036" cy="2727647"/>
              <a:chOff x="3914405" y="2133600"/>
              <a:chExt cx="681037" cy="3247199"/>
            </a:xfrm>
          </p:grpSpPr>
          <p:sp>
            <p:nvSpPr>
              <p:cNvPr id="35" name="Freeform 34"/>
              <p:cNvSpPr/>
              <p:nvPr/>
            </p:nvSpPr>
            <p:spPr>
              <a:xfrm>
                <a:off x="3914405" y="2133600"/>
                <a:ext cx="681037" cy="1619250"/>
              </a:xfrm>
              <a:custGeom>
                <a:avLst/>
                <a:gdLst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04825 w 681037"/>
                  <a:gd name="connsiteY6" fmla="*/ 752475 h 1619250"/>
                  <a:gd name="connsiteX7" fmla="*/ 542925 w 681037"/>
                  <a:gd name="connsiteY7" fmla="*/ 833438 h 1619250"/>
                  <a:gd name="connsiteX8" fmla="*/ 571500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71500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82071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918"/>
                  <a:gd name="connsiteY0" fmla="*/ 0 h 1619250"/>
                  <a:gd name="connsiteX1" fmla="*/ 104775 w 681918"/>
                  <a:gd name="connsiteY1" fmla="*/ 109538 h 1619250"/>
                  <a:gd name="connsiteX2" fmla="*/ 219075 w 681918"/>
                  <a:gd name="connsiteY2" fmla="*/ 252413 h 1619250"/>
                  <a:gd name="connsiteX3" fmla="*/ 347662 w 681918"/>
                  <a:gd name="connsiteY3" fmla="*/ 442913 h 1619250"/>
                  <a:gd name="connsiteX4" fmla="*/ 419100 w 681918"/>
                  <a:gd name="connsiteY4" fmla="*/ 557213 h 1619250"/>
                  <a:gd name="connsiteX5" fmla="*/ 457200 w 681918"/>
                  <a:gd name="connsiteY5" fmla="*/ 638175 h 1619250"/>
                  <a:gd name="connsiteX6" fmla="*/ 512753 w 681918"/>
                  <a:gd name="connsiteY6" fmla="*/ 752475 h 1619250"/>
                  <a:gd name="connsiteX7" fmla="*/ 542925 w 681918"/>
                  <a:gd name="connsiteY7" fmla="*/ 833438 h 1619250"/>
                  <a:gd name="connsiteX8" fmla="*/ 582071 w 681918"/>
                  <a:gd name="connsiteY8" fmla="*/ 938213 h 1619250"/>
                  <a:gd name="connsiteX9" fmla="*/ 600075 w 681918"/>
                  <a:gd name="connsiteY9" fmla="*/ 1014413 h 1619250"/>
                  <a:gd name="connsiteX10" fmla="*/ 614362 w 681918"/>
                  <a:gd name="connsiteY10" fmla="*/ 1085850 h 1619250"/>
                  <a:gd name="connsiteX11" fmla="*/ 633412 w 681918"/>
                  <a:gd name="connsiteY11" fmla="*/ 1171575 h 1619250"/>
                  <a:gd name="connsiteX12" fmla="*/ 647700 w 681918"/>
                  <a:gd name="connsiteY12" fmla="*/ 1252538 h 1619250"/>
                  <a:gd name="connsiteX13" fmla="*/ 657225 w 681918"/>
                  <a:gd name="connsiteY13" fmla="*/ 1314450 h 1619250"/>
                  <a:gd name="connsiteX14" fmla="*/ 666750 w 681918"/>
                  <a:gd name="connsiteY14" fmla="*/ 1400175 h 1619250"/>
                  <a:gd name="connsiteX15" fmla="*/ 670990 w 681918"/>
                  <a:gd name="connsiteY15" fmla="*/ 1466850 h 1619250"/>
                  <a:gd name="connsiteX16" fmla="*/ 681037 w 681918"/>
                  <a:gd name="connsiteY16" fmla="*/ 1543050 h 1619250"/>
                  <a:gd name="connsiteX17" fmla="*/ 676275 w 681918"/>
                  <a:gd name="connsiteY17" fmla="*/ 1619250 h 1619250"/>
                  <a:gd name="connsiteX18" fmla="*/ 676275 w 681918"/>
                  <a:gd name="connsiteY18" fmla="*/ 1619250 h 1619250"/>
                  <a:gd name="connsiteX19" fmla="*/ 681037 w 681918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82071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0990 w 681037"/>
                  <a:gd name="connsiteY15" fmla="*/ 1466850 h 1619250"/>
                  <a:gd name="connsiteX16" fmla="*/ 673109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81037" h="1619250">
                    <a:moveTo>
                      <a:pt x="0" y="0"/>
                    </a:moveTo>
                    <a:cubicBezTo>
                      <a:pt x="34131" y="33734"/>
                      <a:pt x="68263" y="67469"/>
                      <a:pt x="104775" y="109538"/>
                    </a:cubicBezTo>
                    <a:cubicBezTo>
                      <a:pt x="141287" y="151607"/>
                      <a:pt x="178594" y="196851"/>
                      <a:pt x="219075" y="252413"/>
                    </a:cubicBezTo>
                    <a:cubicBezTo>
                      <a:pt x="259556" y="307975"/>
                      <a:pt x="314325" y="392113"/>
                      <a:pt x="347662" y="442913"/>
                    </a:cubicBezTo>
                    <a:cubicBezTo>
                      <a:pt x="380999" y="493713"/>
                      <a:pt x="400844" y="524669"/>
                      <a:pt x="419100" y="557213"/>
                    </a:cubicBezTo>
                    <a:cubicBezTo>
                      <a:pt x="437356" y="589757"/>
                      <a:pt x="441591" y="605631"/>
                      <a:pt x="457200" y="638175"/>
                    </a:cubicBezTo>
                    <a:cubicBezTo>
                      <a:pt x="472809" y="670719"/>
                      <a:pt x="498466" y="719931"/>
                      <a:pt x="512753" y="752475"/>
                    </a:cubicBezTo>
                    <a:cubicBezTo>
                      <a:pt x="527040" y="785019"/>
                      <a:pt x="531372" y="802482"/>
                      <a:pt x="542925" y="833438"/>
                    </a:cubicBezTo>
                    <a:cubicBezTo>
                      <a:pt x="554478" y="864394"/>
                      <a:pt x="572546" y="908051"/>
                      <a:pt x="582071" y="938213"/>
                    </a:cubicBezTo>
                    <a:cubicBezTo>
                      <a:pt x="591596" y="968375"/>
                      <a:pt x="594693" y="989807"/>
                      <a:pt x="600075" y="1014413"/>
                    </a:cubicBezTo>
                    <a:cubicBezTo>
                      <a:pt x="605457" y="1039019"/>
                      <a:pt x="608806" y="1059656"/>
                      <a:pt x="614362" y="1085850"/>
                    </a:cubicBezTo>
                    <a:cubicBezTo>
                      <a:pt x="619918" y="1112044"/>
                      <a:pt x="627856" y="1143794"/>
                      <a:pt x="633412" y="1171575"/>
                    </a:cubicBezTo>
                    <a:cubicBezTo>
                      <a:pt x="638968" y="1199356"/>
                      <a:pt x="643731" y="1228726"/>
                      <a:pt x="647700" y="1252538"/>
                    </a:cubicBezTo>
                    <a:cubicBezTo>
                      <a:pt x="651669" y="1276351"/>
                      <a:pt x="654050" y="1289844"/>
                      <a:pt x="657225" y="1314450"/>
                    </a:cubicBezTo>
                    <a:cubicBezTo>
                      <a:pt x="660400" y="1339056"/>
                      <a:pt x="664456" y="1374775"/>
                      <a:pt x="666750" y="1400175"/>
                    </a:cubicBezTo>
                    <a:cubicBezTo>
                      <a:pt x="669044" y="1425575"/>
                      <a:pt x="669930" y="1443038"/>
                      <a:pt x="670990" y="1466850"/>
                    </a:cubicBezTo>
                    <a:cubicBezTo>
                      <a:pt x="672050" y="1490662"/>
                      <a:pt x="672228" y="1517650"/>
                      <a:pt x="673109" y="1543050"/>
                    </a:cubicBezTo>
                    <a:cubicBezTo>
                      <a:pt x="673990" y="1568450"/>
                      <a:pt x="675747" y="1606550"/>
                      <a:pt x="676275" y="1619250"/>
                    </a:cubicBezTo>
                    <a:lnTo>
                      <a:pt x="676275" y="1619250"/>
                    </a:lnTo>
                    <a:lnTo>
                      <a:pt x="681037" y="1619250"/>
                    </a:lnTo>
                  </a:path>
                </a:pathLst>
              </a:cu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 flipV="1">
                <a:off x="3914405" y="3761549"/>
                <a:ext cx="681037" cy="1619250"/>
              </a:xfrm>
              <a:custGeom>
                <a:avLst/>
                <a:gdLst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04825 w 681037"/>
                  <a:gd name="connsiteY6" fmla="*/ 752475 h 1619250"/>
                  <a:gd name="connsiteX7" fmla="*/ 542925 w 681037"/>
                  <a:gd name="connsiteY7" fmla="*/ 833438 h 1619250"/>
                  <a:gd name="connsiteX8" fmla="*/ 571500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71500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82071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918"/>
                  <a:gd name="connsiteY0" fmla="*/ 0 h 1619250"/>
                  <a:gd name="connsiteX1" fmla="*/ 104775 w 681918"/>
                  <a:gd name="connsiteY1" fmla="*/ 109538 h 1619250"/>
                  <a:gd name="connsiteX2" fmla="*/ 219075 w 681918"/>
                  <a:gd name="connsiteY2" fmla="*/ 252413 h 1619250"/>
                  <a:gd name="connsiteX3" fmla="*/ 347662 w 681918"/>
                  <a:gd name="connsiteY3" fmla="*/ 442913 h 1619250"/>
                  <a:gd name="connsiteX4" fmla="*/ 419100 w 681918"/>
                  <a:gd name="connsiteY4" fmla="*/ 557213 h 1619250"/>
                  <a:gd name="connsiteX5" fmla="*/ 457200 w 681918"/>
                  <a:gd name="connsiteY5" fmla="*/ 638175 h 1619250"/>
                  <a:gd name="connsiteX6" fmla="*/ 512753 w 681918"/>
                  <a:gd name="connsiteY6" fmla="*/ 752475 h 1619250"/>
                  <a:gd name="connsiteX7" fmla="*/ 542925 w 681918"/>
                  <a:gd name="connsiteY7" fmla="*/ 833438 h 1619250"/>
                  <a:gd name="connsiteX8" fmla="*/ 582071 w 681918"/>
                  <a:gd name="connsiteY8" fmla="*/ 938213 h 1619250"/>
                  <a:gd name="connsiteX9" fmla="*/ 600075 w 681918"/>
                  <a:gd name="connsiteY9" fmla="*/ 1014413 h 1619250"/>
                  <a:gd name="connsiteX10" fmla="*/ 614362 w 681918"/>
                  <a:gd name="connsiteY10" fmla="*/ 1085850 h 1619250"/>
                  <a:gd name="connsiteX11" fmla="*/ 633412 w 681918"/>
                  <a:gd name="connsiteY11" fmla="*/ 1171575 h 1619250"/>
                  <a:gd name="connsiteX12" fmla="*/ 647700 w 681918"/>
                  <a:gd name="connsiteY12" fmla="*/ 1252538 h 1619250"/>
                  <a:gd name="connsiteX13" fmla="*/ 657225 w 681918"/>
                  <a:gd name="connsiteY13" fmla="*/ 1314450 h 1619250"/>
                  <a:gd name="connsiteX14" fmla="*/ 666750 w 681918"/>
                  <a:gd name="connsiteY14" fmla="*/ 1400175 h 1619250"/>
                  <a:gd name="connsiteX15" fmla="*/ 670990 w 681918"/>
                  <a:gd name="connsiteY15" fmla="*/ 1466850 h 1619250"/>
                  <a:gd name="connsiteX16" fmla="*/ 681037 w 681918"/>
                  <a:gd name="connsiteY16" fmla="*/ 1543050 h 1619250"/>
                  <a:gd name="connsiteX17" fmla="*/ 676275 w 681918"/>
                  <a:gd name="connsiteY17" fmla="*/ 1619250 h 1619250"/>
                  <a:gd name="connsiteX18" fmla="*/ 676275 w 681918"/>
                  <a:gd name="connsiteY18" fmla="*/ 1619250 h 1619250"/>
                  <a:gd name="connsiteX19" fmla="*/ 681037 w 681918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82071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0990 w 681037"/>
                  <a:gd name="connsiteY15" fmla="*/ 1466850 h 1619250"/>
                  <a:gd name="connsiteX16" fmla="*/ 673109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81037" h="1619250">
                    <a:moveTo>
                      <a:pt x="0" y="0"/>
                    </a:moveTo>
                    <a:cubicBezTo>
                      <a:pt x="34131" y="33734"/>
                      <a:pt x="68263" y="67469"/>
                      <a:pt x="104775" y="109538"/>
                    </a:cubicBezTo>
                    <a:cubicBezTo>
                      <a:pt x="141287" y="151607"/>
                      <a:pt x="178594" y="196851"/>
                      <a:pt x="219075" y="252413"/>
                    </a:cubicBezTo>
                    <a:cubicBezTo>
                      <a:pt x="259556" y="307975"/>
                      <a:pt x="314325" y="392113"/>
                      <a:pt x="347662" y="442913"/>
                    </a:cubicBezTo>
                    <a:cubicBezTo>
                      <a:pt x="380999" y="493713"/>
                      <a:pt x="400844" y="524669"/>
                      <a:pt x="419100" y="557213"/>
                    </a:cubicBezTo>
                    <a:cubicBezTo>
                      <a:pt x="437356" y="589757"/>
                      <a:pt x="441591" y="605631"/>
                      <a:pt x="457200" y="638175"/>
                    </a:cubicBezTo>
                    <a:cubicBezTo>
                      <a:pt x="472809" y="670719"/>
                      <a:pt x="498466" y="719931"/>
                      <a:pt x="512753" y="752475"/>
                    </a:cubicBezTo>
                    <a:cubicBezTo>
                      <a:pt x="527040" y="785019"/>
                      <a:pt x="531372" y="802482"/>
                      <a:pt x="542925" y="833438"/>
                    </a:cubicBezTo>
                    <a:cubicBezTo>
                      <a:pt x="554478" y="864394"/>
                      <a:pt x="572546" y="908051"/>
                      <a:pt x="582071" y="938213"/>
                    </a:cubicBezTo>
                    <a:cubicBezTo>
                      <a:pt x="591596" y="968375"/>
                      <a:pt x="594693" y="989807"/>
                      <a:pt x="600075" y="1014413"/>
                    </a:cubicBezTo>
                    <a:cubicBezTo>
                      <a:pt x="605457" y="1039019"/>
                      <a:pt x="608806" y="1059656"/>
                      <a:pt x="614362" y="1085850"/>
                    </a:cubicBezTo>
                    <a:cubicBezTo>
                      <a:pt x="619918" y="1112044"/>
                      <a:pt x="627856" y="1143794"/>
                      <a:pt x="633412" y="1171575"/>
                    </a:cubicBezTo>
                    <a:cubicBezTo>
                      <a:pt x="638968" y="1199356"/>
                      <a:pt x="643731" y="1228726"/>
                      <a:pt x="647700" y="1252538"/>
                    </a:cubicBezTo>
                    <a:cubicBezTo>
                      <a:pt x="651669" y="1276351"/>
                      <a:pt x="654050" y="1289844"/>
                      <a:pt x="657225" y="1314450"/>
                    </a:cubicBezTo>
                    <a:cubicBezTo>
                      <a:pt x="660400" y="1339056"/>
                      <a:pt x="664456" y="1374775"/>
                      <a:pt x="666750" y="1400175"/>
                    </a:cubicBezTo>
                    <a:cubicBezTo>
                      <a:pt x="669044" y="1425575"/>
                      <a:pt x="669930" y="1443038"/>
                      <a:pt x="670990" y="1466850"/>
                    </a:cubicBezTo>
                    <a:cubicBezTo>
                      <a:pt x="672050" y="1490662"/>
                      <a:pt x="672228" y="1517650"/>
                      <a:pt x="673109" y="1543050"/>
                    </a:cubicBezTo>
                    <a:cubicBezTo>
                      <a:pt x="673990" y="1568450"/>
                      <a:pt x="675747" y="1606550"/>
                      <a:pt x="676275" y="1619250"/>
                    </a:cubicBezTo>
                    <a:lnTo>
                      <a:pt x="676275" y="1619250"/>
                    </a:lnTo>
                    <a:lnTo>
                      <a:pt x="681037" y="1619250"/>
                    </a:lnTo>
                  </a:path>
                </a:pathLst>
              </a:cu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30"/>
            <p:cNvGrpSpPr>
              <a:grpSpLocks/>
            </p:cNvGrpSpPr>
            <p:nvPr/>
          </p:nvGrpSpPr>
          <p:grpSpPr>
            <a:xfrm flipH="1">
              <a:off x="7081880" y="111197"/>
              <a:ext cx="286036" cy="2727647"/>
              <a:chOff x="3914405" y="2133600"/>
              <a:chExt cx="681037" cy="3247199"/>
            </a:xfrm>
          </p:grpSpPr>
          <p:sp>
            <p:nvSpPr>
              <p:cNvPr id="33" name="Freeform 32"/>
              <p:cNvSpPr/>
              <p:nvPr/>
            </p:nvSpPr>
            <p:spPr>
              <a:xfrm>
                <a:off x="3914405" y="2133600"/>
                <a:ext cx="681037" cy="1619250"/>
              </a:xfrm>
              <a:custGeom>
                <a:avLst/>
                <a:gdLst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04825 w 681037"/>
                  <a:gd name="connsiteY6" fmla="*/ 752475 h 1619250"/>
                  <a:gd name="connsiteX7" fmla="*/ 542925 w 681037"/>
                  <a:gd name="connsiteY7" fmla="*/ 833438 h 1619250"/>
                  <a:gd name="connsiteX8" fmla="*/ 571500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71500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82071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918"/>
                  <a:gd name="connsiteY0" fmla="*/ 0 h 1619250"/>
                  <a:gd name="connsiteX1" fmla="*/ 104775 w 681918"/>
                  <a:gd name="connsiteY1" fmla="*/ 109538 h 1619250"/>
                  <a:gd name="connsiteX2" fmla="*/ 219075 w 681918"/>
                  <a:gd name="connsiteY2" fmla="*/ 252413 h 1619250"/>
                  <a:gd name="connsiteX3" fmla="*/ 347662 w 681918"/>
                  <a:gd name="connsiteY3" fmla="*/ 442913 h 1619250"/>
                  <a:gd name="connsiteX4" fmla="*/ 419100 w 681918"/>
                  <a:gd name="connsiteY4" fmla="*/ 557213 h 1619250"/>
                  <a:gd name="connsiteX5" fmla="*/ 457200 w 681918"/>
                  <a:gd name="connsiteY5" fmla="*/ 638175 h 1619250"/>
                  <a:gd name="connsiteX6" fmla="*/ 512753 w 681918"/>
                  <a:gd name="connsiteY6" fmla="*/ 752475 h 1619250"/>
                  <a:gd name="connsiteX7" fmla="*/ 542925 w 681918"/>
                  <a:gd name="connsiteY7" fmla="*/ 833438 h 1619250"/>
                  <a:gd name="connsiteX8" fmla="*/ 582071 w 681918"/>
                  <a:gd name="connsiteY8" fmla="*/ 938213 h 1619250"/>
                  <a:gd name="connsiteX9" fmla="*/ 600075 w 681918"/>
                  <a:gd name="connsiteY9" fmla="*/ 1014413 h 1619250"/>
                  <a:gd name="connsiteX10" fmla="*/ 614362 w 681918"/>
                  <a:gd name="connsiteY10" fmla="*/ 1085850 h 1619250"/>
                  <a:gd name="connsiteX11" fmla="*/ 633412 w 681918"/>
                  <a:gd name="connsiteY11" fmla="*/ 1171575 h 1619250"/>
                  <a:gd name="connsiteX12" fmla="*/ 647700 w 681918"/>
                  <a:gd name="connsiteY12" fmla="*/ 1252538 h 1619250"/>
                  <a:gd name="connsiteX13" fmla="*/ 657225 w 681918"/>
                  <a:gd name="connsiteY13" fmla="*/ 1314450 h 1619250"/>
                  <a:gd name="connsiteX14" fmla="*/ 666750 w 681918"/>
                  <a:gd name="connsiteY14" fmla="*/ 1400175 h 1619250"/>
                  <a:gd name="connsiteX15" fmla="*/ 670990 w 681918"/>
                  <a:gd name="connsiteY15" fmla="*/ 1466850 h 1619250"/>
                  <a:gd name="connsiteX16" fmla="*/ 681037 w 681918"/>
                  <a:gd name="connsiteY16" fmla="*/ 1543050 h 1619250"/>
                  <a:gd name="connsiteX17" fmla="*/ 676275 w 681918"/>
                  <a:gd name="connsiteY17" fmla="*/ 1619250 h 1619250"/>
                  <a:gd name="connsiteX18" fmla="*/ 676275 w 681918"/>
                  <a:gd name="connsiteY18" fmla="*/ 1619250 h 1619250"/>
                  <a:gd name="connsiteX19" fmla="*/ 681037 w 681918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82071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0990 w 681037"/>
                  <a:gd name="connsiteY15" fmla="*/ 1466850 h 1619250"/>
                  <a:gd name="connsiteX16" fmla="*/ 673109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81037" h="1619250">
                    <a:moveTo>
                      <a:pt x="0" y="0"/>
                    </a:moveTo>
                    <a:cubicBezTo>
                      <a:pt x="34131" y="33734"/>
                      <a:pt x="68263" y="67469"/>
                      <a:pt x="104775" y="109538"/>
                    </a:cubicBezTo>
                    <a:cubicBezTo>
                      <a:pt x="141287" y="151607"/>
                      <a:pt x="178594" y="196851"/>
                      <a:pt x="219075" y="252413"/>
                    </a:cubicBezTo>
                    <a:cubicBezTo>
                      <a:pt x="259556" y="307975"/>
                      <a:pt x="314325" y="392113"/>
                      <a:pt x="347662" y="442913"/>
                    </a:cubicBezTo>
                    <a:cubicBezTo>
                      <a:pt x="380999" y="493713"/>
                      <a:pt x="400844" y="524669"/>
                      <a:pt x="419100" y="557213"/>
                    </a:cubicBezTo>
                    <a:cubicBezTo>
                      <a:pt x="437356" y="589757"/>
                      <a:pt x="441591" y="605631"/>
                      <a:pt x="457200" y="638175"/>
                    </a:cubicBezTo>
                    <a:cubicBezTo>
                      <a:pt x="472809" y="670719"/>
                      <a:pt x="498466" y="719931"/>
                      <a:pt x="512753" y="752475"/>
                    </a:cubicBezTo>
                    <a:cubicBezTo>
                      <a:pt x="527040" y="785019"/>
                      <a:pt x="531372" y="802482"/>
                      <a:pt x="542925" y="833438"/>
                    </a:cubicBezTo>
                    <a:cubicBezTo>
                      <a:pt x="554478" y="864394"/>
                      <a:pt x="572546" y="908051"/>
                      <a:pt x="582071" y="938213"/>
                    </a:cubicBezTo>
                    <a:cubicBezTo>
                      <a:pt x="591596" y="968375"/>
                      <a:pt x="594693" y="989807"/>
                      <a:pt x="600075" y="1014413"/>
                    </a:cubicBezTo>
                    <a:cubicBezTo>
                      <a:pt x="605457" y="1039019"/>
                      <a:pt x="608806" y="1059656"/>
                      <a:pt x="614362" y="1085850"/>
                    </a:cubicBezTo>
                    <a:cubicBezTo>
                      <a:pt x="619918" y="1112044"/>
                      <a:pt x="627856" y="1143794"/>
                      <a:pt x="633412" y="1171575"/>
                    </a:cubicBezTo>
                    <a:cubicBezTo>
                      <a:pt x="638968" y="1199356"/>
                      <a:pt x="643731" y="1228726"/>
                      <a:pt x="647700" y="1252538"/>
                    </a:cubicBezTo>
                    <a:cubicBezTo>
                      <a:pt x="651669" y="1276351"/>
                      <a:pt x="654050" y="1289844"/>
                      <a:pt x="657225" y="1314450"/>
                    </a:cubicBezTo>
                    <a:cubicBezTo>
                      <a:pt x="660400" y="1339056"/>
                      <a:pt x="664456" y="1374775"/>
                      <a:pt x="666750" y="1400175"/>
                    </a:cubicBezTo>
                    <a:cubicBezTo>
                      <a:pt x="669044" y="1425575"/>
                      <a:pt x="669930" y="1443038"/>
                      <a:pt x="670990" y="1466850"/>
                    </a:cubicBezTo>
                    <a:cubicBezTo>
                      <a:pt x="672050" y="1490662"/>
                      <a:pt x="672228" y="1517650"/>
                      <a:pt x="673109" y="1543050"/>
                    </a:cubicBezTo>
                    <a:cubicBezTo>
                      <a:pt x="673990" y="1568450"/>
                      <a:pt x="675747" y="1606550"/>
                      <a:pt x="676275" y="1619250"/>
                    </a:cubicBezTo>
                    <a:lnTo>
                      <a:pt x="676275" y="1619250"/>
                    </a:lnTo>
                    <a:lnTo>
                      <a:pt x="681037" y="1619250"/>
                    </a:lnTo>
                  </a:path>
                </a:pathLst>
              </a:cu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 flipV="1">
                <a:off x="3914405" y="3761549"/>
                <a:ext cx="681037" cy="1619250"/>
              </a:xfrm>
              <a:custGeom>
                <a:avLst/>
                <a:gdLst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04825 w 681037"/>
                  <a:gd name="connsiteY6" fmla="*/ 752475 h 1619250"/>
                  <a:gd name="connsiteX7" fmla="*/ 542925 w 681037"/>
                  <a:gd name="connsiteY7" fmla="*/ 833438 h 1619250"/>
                  <a:gd name="connsiteX8" fmla="*/ 571500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71500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82071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918"/>
                  <a:gd name="connsiteY0" fmla="*/ 0 h 1619250"/>
                  <a:gd name="connsiteX1" fmla="*/ 104775 w 681918"/>
                  <a:gd name="connsiteY1" fmla="*/ 109538 h 1619250"/>
                  <a:gd name="connsiteX2" fmla="*/ 219075 w 681918"/>
                  <a:gd name="connsiteY2" fmla="*/ 252413 h 1619250"/>
                  <a:gd name="connsiteX3" fmla="*/ 347662 w 681918"/>
                  <a:gd name="connsiteY3" fmla="*/ 442913 h 1619250"/>
                  <a:gd name="connsiteX4" fmla="*/ 419100 w 681918"/>
                  <a:gd name="connsiteY4" fmla="*/ 557213 h 1619250"/>
                  <a:gd name="connsiteX5" fmla="*/ 457200 w 681918"/>
                  <a:gd name="connsiteY5" fmla="*/ 638175 h 1619250"/>
                  <a:gd name="connsiteX6" fmla="*/ 512753 w 681918"/>
                  <a:gd name="connsiteY6" fmla="*/ 752475 h 1619250"/>
                  <a:gd name="connsiteX7" fmla="*/ 542925 w 681918"/>
                  <a:gd name="connsiteY7" fmla="*/ 833438 h 1619250"/>
                  <a:gd name="connsiteX8" fmla="*/ 582071 w 681918"/>
                  <a:gd name="connsiteY8" fmla="*/ 938213 h 1619250"/>
                  <a:gd name="connsiteX9" fmla="*/ 600075 w 681918"/>
                  <a:gd name="connsiteY9" fmla="*/ 1014413 h 1619250"/>
                  <a:gd name="connsiteX10" fmla="*/ 614362 w 681918"/>
                  <a:gd name="connsiteY10" fmla="*/ 1085850 h 1619250"/>
                  <a:gd name="connsiteX11" fmla="*/ 633412 w 681918"/>
                  <a:gd name="connsiteY11" fmla="*/ 1171575 h 1619250"/>
                  <a:gd name="connsiteX12" fmla="*/ 647700 w 681918"/>
                  <a:gd name="connsiteY12" fmla="*/ 1252538 h 1619250"/>
                  <a:gd name="connsiteX13" fmla="*/ 657225 w 681918"/>
                  <a:gd name="connsiteY13" fmla="*/ 1314450 h 1619250"/>
                  <a:gd name="connsiteX14" fmla="*/ 666750 w 681918"/>
                  <a:gd name="connsiteY14" fmla="*/ 1400175 h 1619250"/>
                  <a:gd name="connsiteX15" fmla="*/ 670990 w 681918"/>
                  <a:gd name="connsiteY15" fmla="*/ 1466850 h 1619250"/>
                  <a:gd name="connsiteX16" fmla="*/ 681037 w 681918"/>
                  <a:gd name="connsiteY16" fmla="*/ 1543050 h 1619250"/>
                  <a:gd name="connsiteX17" fmla="*/ 676275 w 681918"/>
                  <a:gd name="connsiteY17" fmla="*/ 1619250 h 1619250"/>
                  <a:gd name="connsiteX18" fmla="*/ 676275 w 681918"/>
                  <a:gd name="connsiteY18" fmla="*/ 1619250 h 1619250"/>
                  <a:gd name="connsiteX19" fmla="*/ 681037 w 681918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82071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0990 w 681037"/>
                  <a:gd name="connsiteY15" fmla="*/ 1466850 h 1619250"/>
                  <a:gd name="connsiteX16" fmla="*/ 673109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81037" h="1619250">
                    <a:moveTo>
                      <a:pt x="0" y="0"/>
                    </a:moveTo>
                    <a:cubicBezTo>
                      <a:pt x="34131" y="33734"/>
                      <a:pt x="68263" y="67469"/>
                      <a:pt x="104775" y="109538"/>
                    </a:cubicBezTo>
                    <a:cubicBezTo>
                      <a:pt x="141287" y="151607"/>
                      <a:pt x="178594" y="196851"/>
                      <a:pt x="219075" y="252413"/>
                    </a:cubicBezTo>
                    <a:cubicBezTo>
                      <a:pt x="259556" y="307975"/>
                      <a:pt x="314325" y="392113"/>
                      <a:pt x="347662" y="442913"/>
                    </a:cubicBezTo>
                    <a:cubicBezTo>
                      <a:pt x="380999" y="493713"/>
                      <a:pt x="400844" y="524669"/>
                      <a:pt x="419100" y="557213"/>
                    </a:cubicBezTo>
                    <a:cubicBezTo>
                      <a:pt x="437356" y="589757"/>
                      <a:pt x="441591" y="605631"/>
                      <a:pt x="457200" y="638175"/>
                    </a:cubicBezTo>
                    <a:cubicBezTo>
                      <a:pt x="472809" y="670719"/>
                      <a:pt x="498466" y="719931"/>
                      <a:pt x="512753" y="752475"/>
                    </a:cubicBezTo>
                    <a:cubicBezTo>
                      <a:pt x="527040" y="785019"/>
                      <a:pt x="531372" y="802482"/>
                      <a:pt x="542925" y="833438"/>
                    </a:cubicBezTo>
                    <a:cubicBezTo>
                      <a:pt x="554478" y="864394"/>
                      <a:pt x="572546" y="908051"/>
                      <a:pt x="582071" y="938213"/>
                    </a:cubicBezTo>
                    <a:cubicBezTo>
                      <a:pt x="591596" y="968375"/>
                      <a:pt x="594693" y="989807"/>
                      <a:pt x="600075" y="1014413"/>
                    </a:cubicBezTo>
                    <a:cubicBezTo>
                      <a:pt x="605457" y="1039019"/>
                      <a:pt x="608806" y="1059656"/>
                      <a:pt x="614362" y="1085850"/>
                    </a:cubicBezTo>
                    <a:cubicBezTo>
                      <a:pt x="619918" y="1112044"/>
                      <a:pt x="627856" y="1143794"/>
                      <a:pt x="633412" y="1171575"/>
                    </a:cubicBezTo>
                    <a:cubicBezTo>
                      <a:pt x="638968" y="1199356"/>
                      <a:pt x="643731" y="1228726"/>
                      <a:pt x="647700" y="1252538"/>
                    </a:cubicBezTo>
                    <a:cubicBezTo>
                      <a:pt x="651669" y="1276351"/>
                      <a:pt x="654050" y="1289844"/>
                      <a:pt x="657225" y="1314450"/>
                    </a:cubicBezTo>
                    <a:cubicBezTo>
                      <a:pt x="660400" y="1339056"/>
                      <a:pt x="664456" y="1374775"/>
                      <a:pt x="666750" y="1400175"/>
                    </a:cubicBezTo>
                    <a:cubicBezTo>
                      <a:pt x="669044" y="1425575"/>
                      <a:pt x="669930" y="1443038"/>
                      <a:pt x="670990" y="1466850"/>
                    </a:cubicBezTo>
                    <a:cubicBezTo>
                      <a:pt x="672050" y="1490662"/>
                      <a:pt x="672228" y="1517650"/>
                      <a:pt x="673109" y="1543050"/>
                    </a:cubicBezTo>
                    <a:cubicBezTo>
                      <a:pt x="673990" y="1568450"/>
                      <a:pt x="675747" y="1606550"/>
                      <a:pt x="676275" y="1619250"/>
                    </a:cubicBezTo>
                    <a:lnTo>
                      <a:pt x="676275" y="1619250"/>
                    </a:lnTo>
                    <a:lnTo>
                      <a:pt x="681037" y="1619250"/>
                    </a:lnTo>
                  </a:path>
                </a:pathLst>
              </a:cu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5" name="Straight Connector 24"/>
            <p:cNvCxnSpPr/>
            <p:nvPr/>
          </p:nvCxnSpPr>
          <p:spPr>
            <a:xfrm flipH="1">
              <a:off x="6964166" y="111197"/>
              <a:ext cx="410" cy="2727647"/>
            </a:xfrm>
            <a:prstGeom prst="line">
              <a:avLst/>
            </a:prstGeom>
            <a:ln w="317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35" idx="0"/>
              <a:endCxn id="33" idx="0"/>
            </p:cNvCxnSpPr>
            <p:nvPr/>
          </p:nvCxnSpPr>
          <p:spPr>
            <a:xfrm>
              <a:off x="6557740" y="111197"/>
              <a:ext cx="810176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557740" y="2828567"/>
              <a:ext cx="810176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5110926" y="331104"/>
            <a:ext cx="810176" cy="2727647"/>
            <a:chOff x="6557740" y="111197"/>
            <a:chExt cx="810176" cy="2727647"/>
          </a:xfrm>
        </p:grpSpPr>
        <p:grpSp>
          <p:nvGrpSpPr>
            <p:cNvPr id="38" name="Group 30"/>
            <p:cNvGrpSpPr>
              <a:grpSpLocks/>
            </p:cNvGrpSpPr>
            <p:nvPr/>
          </p:nvGrpSpPr>
          <p:grpSpPr>
            <a:xfrm>
              <a:off x="6557740" y="111197"/>
              <a:ext cx="286036" cy="2727647"/>
              <a:chOff x="3914405" y="2133600"/>
              <a:chExt cx="681037" cy="3247199"/>
            </a:xfrm>
          </p:grpSpPr>
          <p:sp>
            <p:nvSpPr>
              <p:cNvPr id="45" name="Freeform 44"/>
              <p:cNvSpPr/>
              <p:nvPr/>
            </p:nvSpPr>
            <p:spPr>
              <a:xfrm>
                <a:off x="3914405" y="2133600"/>
                <a:ext cx="681037" cy="1619250"/>
              </a:xfrm>
              <a:custGeom>
                <a:avLst/>
                <a:gdLst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04825 w 681037"/>
                  <a:gd name="connsiteY6" fmla="*/ 752475 h 1619250"/>
                  <a:gd name="connsiteX7" fmla="*/ 542925 w 681037"/>
                  <a:gd name="connsiteY7" fmla="*/ 833438 h 1619250"/>
                  <a:gd name="connsiteX8" fmla="*/ 571500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71500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82071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918"/>
                  <a:gd name="connsiteY0" fmla="*/ 0 h 1619250"/>
                  <a:gd name="connsiteX1" fmla="*/ 104775 w 681918"/>
                  <a:gd name="connsiteY1" fmla="*/ 109538 h 1619250"/>
                  <a:gd name="connsiteX2" fmla="*/ 219075 w 681918"/>
                  <a:gd name="connsiteY2" fmla="*/ 252413 h 1619250"/>
                  <a:gd name="connsiteX3" fmla="*/ 347662 w 681918"/>
                  <a:gd name="connsiteY3" fmla="*/ 442913 h 1619250"/>
                  <a:gd name="connsiteX4" fmla="*/ 419100 w 681918"/>
                  <a:gd name="connsiteY4" fmla="*/ 557213 h 1619250"/>
                  <a:gd name="connsiteX5" fmla="*/ 457200 w 681918"/>
                  <a:gd name="connsiteY5" fmla="*/ 638175 h 1619250"/>
                  <a:gd name="connsiteX6" fmla="*/ 512753 w 681918"/>
                  <a:gd name="connsiteY6" fmla="*/ 752475 h 1619250"/>
                  <a:gd name="connsiteX7" fmla="*/ 542925 w 681918"/>
                  <a:gd name="connsiteY7" fmla="*/ 833438 h 1619250"/>
                  <a:gd name="connsiteX8" fmla="*/ 582071 w 681918"/>
                  <a:gd name="connsiteY8" fmla="*/ 938213 h 1619250"/>
                  <a:gd name="connsiteX9" fmla="*/ 600075 w 681918"/>
                  <a:gd name="connsiteY9" fmla="*/ 1014413 h 1619250"/>
                  <a:gd name="connsiteX10" fmla="*/ 614362 w 681918"/>
                  <a:gd name="connsiteY10" fmla="*/ 1085850 h 1619250"/>
                  <a:gd name="connsiteX11" fmla="*/ 633412 w 681918"/>
                  <a:gd name="connsiteY11" fmla="*/ 1171575 h 1619250"/>
                  <a:gd name="connsiteX12" fmla="*/ 647700 w 681918"/>
                  <a:gd name="connsiteY12" fmla="*/ 1252538 h 1619250"/>
                  <a:gd name="connsiteX13" fmla="*/ 657225 w 681918"/>
                  <a:gd name="connsiteY13" fmla="*/ 1314450 h 1619250"/>
                  <a:gd name="connsiteX14" fmla="*/ 666750 w 681918"/>
                  <a:gd name="connsiteY14" fmla="*/ 1400175 h 1619250"/>
                  <a:gd name="connsiteX15" fmla="*/ 670990 w 681918"/>
                  <a:gd name="connsiteY15" fmla="*/ 1466850 h 1619250"/>
                  <a:gd name="connsiteX16" fmla="*/ 681037 w 681918"/>
                  <a:gd name="connsiteY16" fmla="*/ 1543050 h 1619250"/>
                  <a:gd name="connsiteX17" fmla="*/ 676275 w 681918"/>
                  <a:gd name="connsiteY17" fmla="*/ 1619250 h 1619250"/>
                  <a:gd name="connsiteX18" fmla="*/ 676275 w 681918"/>
                  <a:gd name="connsiteY18" fmla="*/ 1619250 h 1619250"/>
                  <a:gd name="connsiteX19" fmla="*/ 681037 w 681918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82071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0990 w 681037"/>
                  <a:gd name="connsiteY15" fmla="*/ 1466850 h 1619250"/>
                  <a:gd name="connsiteX16" fmla="*/ 673109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81037" h="1619250">
                    <a:moveTo>
                      <a:pt x="0" y="0"/>
                    </a:moveTo>
                    <a:cubicBezTo>
                      <a:pt x="34131" y="33734"/>
                      <a:pt x="68263" y="67469"/>
                      <a:pt x="104775" y="109538"/>
                    </a:cubicBezTo>
                    <a:cubicBezTo>
                      <a:pt x="141287" y="151607"/>
                      <a:pt x="178594" y="196851"/>
                      <a:pt x="219075" y="252413"/>
                    </a:cubicBezTo>
                    <a:cubicBezTo>
                      <a:pt x="259556" y="307975"/>
                      <a:pt x="314325" y="392113"/>
                      <a:pt x="347662" y="442913"/>
                    </a:cubicBezTo>
                    <a:cubicBezTo>
                      <a:pt x="380999" y="493713"/>
                      <a:pt x="400844" y="524669"/>
                      <a:pt x="419100" y="557213"/>
                    </a:cubicBezTo>
                    <a:cubicBezTo>
                      <a:pt x="437356" y="589757"/>
                      <a:pt x="441591" y="605631"/>
                      <a:pt x="457200" y="638175"/>
                    </a:cubicBezTo>
                    <a:cubicBezTo>
                      <a:pt x="472809" y="670719"/>
                      <a:pt x="498466" y="719931"/>
                      <a:pt x="512753" y="752475"/>
                    </a:cubicBezTo>
                    <a:cubicBezTo>
                      <a:pt x="527040" y="785019"/>
                      <a:pt x="531372" y="802482"/>
                      <a:pt x="542925" y="833438"/>
                    </a:cubicBezTo>
                    <a:cubicBezTo>
                      <a:pt x="554478" y="864394"/>
                      <a:pt x="572546" y="908051"/>
                      <a:pt x="582071" y="938213"/>
                    </a:cubicBezTo>
                    <a:cubicBezTo>
                      <a:pt x="591596" y="968375"/>
                      <a:pt x="594693" y="989807"/>
                      <a:pt x="600075" y="1014413"/>
                    </a:cubicBezTo>
                    <a:cubicBezTo>
                      <a:pt x="605457" y="1039019"/>
                      <a:pt x="608806" y="1059656"/>
                      <a:pt x="614362" y="1085850"/>
                    </a:cubicBezTo>
                    <a:cubicBezTo>
                      <a:pt x="619918" y="1112044"/>
                      <a:pt x="627856" y="1143794"/>
                      <a:pt x="633412" y="1171575"/>
                    </a:cubicBezTo>
                    <a:cubicBezTo>
                      <a:pt x="638968" y="1199356"/>
                      <a:pt x="643731" y="1228726"/>
                      <a:pt x="647700" y="1252538"/>
                    </a:cubicBezTo>
                    <a:cubicBezTo>
                      <a:pt x="651669" y="1276351"/>
                      <a:pt x="654050" y="1289844"/>
                      <a:pt x="657225" y="1314450"/>
                    </a:cubicBezTo>
                    <a:cubicBezTo>
                      <a:pt x="660400" y="1339056"/>
                      <a:pt x="664456" y="1374775"/>
                      <a:pt x="666750" y="1400175"/>
                    </a:cubicBezTo>
                    <a:cubicBezTo>
                      <a:pt x="669044" y="1425575"/>
                      <a:pt x="669930" y="1443038"/>
                      <a:pt x="670990" y="1466850"/>
                    </a:cubicBezTo>
                    <a:cubicBezTo>
                      <a:pt x="672050" y="1490662"/>
                      <a:pt x="672228" y="1517650"/>
                      <a:pt x="673109" y="1543050"/>
                    </a:cubicBezTo>
                    <a:cubicBezTo>
                      <a:pt x="673990" y="1568450"/>
                      <a:pt x="675747" y="1606550"/>
                      <a:pt x="676275" y="1619250"/>
                    </a:cubicBezTo>
                    <a:lnTo>
                      <a:pt x="676275" y="1619250"/>
                    </a:lnTo>
                    <a:lnTo>
                      <a:pt x="681037" y="1619250"/>
                    </a:lnTo>
                  </a:path>
                </a:pathLst>
              </a:cu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 45"/>
              <p:cNvSpPr/>
              <p:nvPr/>
            </p:nvSpPr>
            <p:spPr>
              <a:xfrm flipV="1">
                <a:off x="3914405" y="3761549"/>
                <a:ext cx="681037" cy="1619250"/>
              </a:xfrm>
              <a:custGeom>
                <a:avLst/>
                <a:gdLst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04825 w 681037"/>
                  <a:gd name="connsiteY6" fmla="*/ 752475 h 1619250"/>
                  <a:gd name="connsiteX7" fmla="*/ 542925 w 681037"/>
                  <a:gd name="connsiteY7" fmla="*/ 833438 h 1619250"/>
                  <a:gd name="connsiteX8" fmla="*/ 571500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71500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82071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918"/>
                  <a:gd name="connsiteY0" fmla="*/ 0 h 1619250"/>
                  <a:gd name="connsiteX1" fmla="*/ 104775 w 681918"/>
                  <a:gd name="connsiteY1" fmla="*/ 109538 h 1619250"/>
                  <a:gd name="connsiteX2" fmla="*/ 219075 w 681918"/>
                  <a:gd name="connsiteY2" fmla="*/ 252413 h 1619250"/>
                  <a:gd name="connsiteX3" fmla="*/ 347662 w 681918"/>
                  <a:gd name="connsiteY3" fmla="*/ 442913 h 1619250"/>
                  <a:gd name="connsiteX4" fmla="*/ 419100 w 681918"/>
                  <a:gd name="connsiteY4" fmla="*/ 557213 h 1619250"/>
                  <a:gd name="connsiteX5" fmla="*/ 457200 w 681918"/>
                  <a:gd name="connsiteY5" fmla="*/ 638175 h 1619250"/>
                  <a:gd name="connsiteX6" fmla="*/ 512753 w 681918"/>
                  <a:gd name="connsiteY6" fmla="*/ 752475 h 1619250"/>
                  <a:gd name="connsiteX7" fmla="*/ 542925 w 681918"/>
                  <a:gd name="connsiteY7" fmla="*/ 833438 h 1619250"/>
                  <a:gd name="connsiteX8" fmla="*/ 582071 w 681918"/>
                  <a:gd name="connsiteY8" fmla="*/ 938213 h 1619250"/>
                  <a:gd name="connsiteX9" fmla="*/ 600075 w 681918"/>
                  <a:gd name="connsiteY9" fmla="*/ 1014413 h 1619250"/>
                  <a:gd name="connsiteX10" fmla="*/ 614362 w 681918"/>
                  <a:gd name="connsiteY10" fmla="*/ 1085850 h 1619250"/>
                  <a:gd name="connsiteX11" fmla="*/ 633412 w 681918"/>
                  <a:gd name="connsiteY11" fmla="*/ 1171575 h 1619250"/>
                  <a:gd name="connsiteX12" fmla="*/ 647700 w 681918"/>
                  <a:gd name="connsiteY12" fmla="*/ 1252538 h 1619250"/>
                  <a:gd name="connsiteX13" fmla="*/ 657225 w 681918"/>
                  <a:gd name="connsiteY13" fmla="*/ 1314450 h 1619250"/>
                  <a:gd name="connsiteX14" fmla="*/ 666750 w 681918"/>
                  <a:gd name="connsiteY14" fmla="*/ 1400175 h 1619250"/>
                  <a:gd name="connsiteX15" fmla="*/ 670990 w 681918"/>
                  <a:gd name="connsiteY15" fmla="*/ 1466850 h 1619250"/>
                  <a:gd name="connsiteX16" fmla="*/ 681037 w 681918"/>
                  <a:gd name="connsiteY16" fmla="*/ 1543050 h 1619250"/>
                  <a:gd name="connsiteX17" fmla="*/ 676275 w 681918"/>
                  <a:gd name="connsiteY17" fmla="*/ 1619250 h 1619250"/>
                  <a:gd name="connsiteX18" fmla="*/ 676275 w 681918"/>
                  <a:gd name="connsiteY18" fmla="*/ 1619250 h 1619250"/>
                  <a:gd name="connsiteX19" fmla="*/ 681037 w 681918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82071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0990 w 681037"/>
                  <a:gd name="connsiteY15" fmla="*/ 1466850 h 1619250"/>
                  <a:gd name="connsiteX16" fmla="*/ 673109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81037" h="1619250">
                    <a:moveTo>
                      <a:pt x="0" y="0"/>
                    </a:moveTo>
                    <a:cubicBezTo>
                      <a:pt x="34131" y="33734"/>
                      <a:pt x="68263" y="67469"/>
                      <a:pt x="104775" y="109538"/>
                    </a:cubicBezTo>
                    <a:cubicBezTo>
                      <a:pt x="141287" y="151607"/>
                      <a:pt x="178594" y="196851"/>
                      <a:pt x="219075" y="252413"/>
                    </a:cubicBezTo>
                    <a:cubicBezTo>
                      <a:pt x="259556" y="307975"/>
                      <a:pt x="314325" y="392113"/>
                      <a:pt x="347662" y="442913"/>
                    </a:cubicBezTo>
                    <a:cubicBezTo>
                      <a:pt x="380999" y="493713"/>
                      <a:pt x="400844" y="524669"/>
                      <a:pt x="419100" y="557213"/>
                    </a:cubicBezTo>
                    <a:cubicBezTo>
                      <a:pt x="437356" y="589757"/>
                      <a:pt x="441591" y="605631"/>
                      <a:pt x="457200" y="638175"/>
                    </a:cubicBezTo>
                    <a:cubicBezTo>
                      <a:pt x="472809" y="670719"/>
                      <a:pt x="498466" y="719931"/>
                      <a:pt x="512753" y="752475"/>
                    </a:cubicBezTo>
                    <a:cubicBezTo>
                      <a:pt x="527040" y="785019"/>
                      <a:pt x="531372" y="802482"/>
                      <a:pt x="542925" y="833438"/>
                    </a:cubicBezTo>
                    <a:cubicBezTo>
                      <a:pt x="554478" y="864394"/>
                      <a:pt x="572546" y="908051"/>
                      <a:pt x="582071" y="938213"/>
                    </a:cubicBezTo>
                    <a:cubicBezTo>
                      <a:pt x="591596" y="968375"/>
                      <a:pt x="594693" y="989807"/>
                      <a:pt x="600075" y="1014413"/>
                    </a:cubicBezTo>
                    <a:cubicBezTo>
                      <a:pt x="605457" y="1039019"/>
                      <a:pt x="608806" y="1059656"/>
                      <a:pt x="614362" y="1085850"/>
                    </a:cubicBezTo>
                    <a:cubicBezTo>
                      <a:pt x="619918" y="1112044"/>
                      <a:pt x="627856" y="1143794"/>
                      <a:pt x="633412" y="1171575"/>
                    </a:cubicBezTo>
                    <a:cubicBezTo>
                      <a:pt x="638968" y="1199356"/>
                      <a:pt x="643731" y="1228726"/>
                      <a:pt x="647700" y="1252538"/>
                    </a:cubicBezTo>
                    <a:cubicBezTo>
                      <a:pt x="651669" y="1276351"/>
                      <a:pt x="654050" y="1289844"/>
                      <a:pt x="657225" y="1314450"/>
                    </a:cubicBezTo>
                    <a:cubicBezTo>
                      <a:pt x="660400" y="1339056"/>
                      <a:pt x="664456" y="1374775"/>
                      <a:pt x="666750" y="1400175"/>
                    </a:cubicBezTo>
                    <a:cubicBezTo>
                      <a:pt x="669044" y="1425575"/>
                      <a:pt x="669930" y="1443038"/>
                      <a:pt x="670990" y="1466850"/>
                    </a:cubicBezTo>
                    <a:cubicBezTo>
                      <a:pt x="672050" y="1490662"/>
                      <a:pt x="672228" y="1517650"/>
                      <a:pt x="673109" y="1543050"/>
                    </a:cubicBezTo>
                    <a:cubicBezTo>
                      <a:pt x="673990" y="1568450"/>
                      <a:pt x="675747" y="1606550"/>
                      <a:pt x="676275" y="1619250"/>
                    </a:cubicBezTo>
                    <a:lnTo>
                      <a:pt x="676275" y="1619250"/>
                    </a:lnTo>
                    <a:lnTo>
                      <a:pt x="681037" y="1619250"/>
                    </a:lnTo>
                  </a:path>
                </a:pathLst>
              </a:cu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" name="Group 30"/>
            <p:cNvGrpSpPr>
              <a:grpSpLocks/>
            </p:cNvGrpSpPr>
            <p:nvPr/>
          </p:nvGrpSpPr>
          <p:grpSpPr>
            <a:xfrm flipH="1">
              <a:off x="7081880" y="111197"/>
              <a:ext cx="286036" cy="2727647"/>
              <a:chOff x="3914405" y="2133600"/>
              <a:chExt cx="681037" cy="3247199"/>
            </a:xfrm>
          </p:grpSpPr>
          <p:sp>
            <p:nvSpPr>
              <p:cNvPr id="43" name="Freeform 42"/>
              <p:cNvSpPr/>
              <p:nvPr/>
            </p:nvSpPr>
            <p:spPr>
              <a:xfrm>
                <a:off x="3914405" y="2133600"/>
                <a:ext cx="681037" cy="1619250"/>
              </a:xfrm>
              <a:custGeom>
                <a:avLst/>
                <a:gdLst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04825 w 681037"/>
                  <a:gd name="connsiteY6" fmla="*/ 752475 h 1619250"/>
                  <a:gd name="connsiteX7" fmla="*/ 542925 w 681037"/>
                  <a:gd name="connsiteY7" fmla="*/ 833438 h 1619250"/>
                  <a:gd name="connsiteX8" fmla="*/ 571500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71500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82071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918"/>
                  <a:gd name="connsiteY0" fmla="*/ 0 h 1619250"/>
                  <a:gd name="connsiteX1" fmla="*/ 104775 w 681918"/>
                  <a:gd name="connsiteY1" fmla="*/ 109538 h 1619250"/>
                  <a:gd name="connsiteX2" fmla="*/ 219075 w 681918"/>
                  <a:gd name="connsiteY2" fmla="*/ 252413 h 1619250"/>
                  <a:gd name="connsiteX3" fmla="*/ 347662 w 681918"/>
                  <a:gd name="connsiteY3" fmla="*/ 442913 h 1619250"/>
                  <a:gd name="connsiteX4" fmla="*/ 419100 w 681918"/>
                  <a:gd name="connsiteY4" fmla="*/ 557213 h 1619250"/>
                  <a:gd name="connsiteX5" fmla="*/ 457200 w 681918"/>
                  <a:gd name="connsiteY5" fmla="*/ 638175 h 1619250"/>
                  <a:gd name="connsiteX6" fmla="*/ 512753 w 681918"/>
                  <a:gd name="connsiteY6" fmla="*/ 752475 h 1619250"/>
                  <a:gd name="connsiteX7" fmla="*/ 542925 w 681918"/>
                  <a:gd name="connsiteY7" fmla="*/ 833438 h 1619250"/>
                  <a:gd name="connsiteX8" fmla="*/ 582071 w 681918"/>
                  <a:gd name="connsiteY8" fmla="*/ 938213 h 1619250"/>
                  <a:gd name="connsiteX9" fmla="*/ 600075 w 681918"/>
                  <a:gd name="connsiteY9" fmla="*/ 1014413 h 1619250"/>
                  <a:gd name="connsiteX10" fmla="*/ 614362 w 681918"/>
                  <a:gd name="connsiteY10" fmla="*/ 1085850 h 1619250"/>
                  <a:gd name="connsiteX11" fmla="*/ 633412 w 681918"/>
                  <a:gd name="connsiteY11" fmla="*/ 1171575 h 1619250"/>
                  <a:gd name="connsiteX12" fmla="*/ 647700 w 681918"/>
                  <a:gd name="connsiteY12" fmla="*/ 1252538 h 1619250"/>
                  <a:gd name="connsiteX13" fmla="*/ 657225 w 681918"/>
                  <a:gd name="connsiteY13" fmla="*/ 1314450 h 1619250"/>
                  <a:gd name="connsiteX14" fmla="*/ 666750 w 681918"/>
                  <a:gd name="connsiteY14" fmla="*/ 1400175 h 1619250"/>
                  <a:gd name="connsiteX15" fmla="*/ 670990 w 681918"/>
                  <a:gd name="connsiteY15" fmla="*/ 1466850 h 1619250"/>
                  <a:gd name="connsiteX16" fmla="*/ 681037 w 681918"/>
                  <a:gd name="connsiteY16" fmla="*/ 1543050 h 1619250"/>
                  <a:gd name="connsiteX17" fmla="*/ 676275 w 681918"/>
                  <a:gd name="connsiteY17" fmla="*/ 1619250 h 1619250"/>
                  <a:gd name="connsiteX18" fmla="*/ 676275 w 681918"/>
                  <a:gd name="connsiteY18" fmla="*/ 1619250 h 1619250"/>
                  <a:gd name="connsiteX19" fmla="*/ 681037 w 681918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82071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0990 w 681037"/>
                  <a:gd name="connsiteY15" fmla="*/ 1466850 h 1619250"/>
                  <a:gd name="connsiteX16" fmla="*/ 673109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81037" h="1619250">
                    <a:moveTo>
                      <a:pt x="0" y="0"/>
                    </a:moveTo>
                    <a:cubicBezTo>
                      <a:pt x="34131" y="33734"/>
                      <a:pt x="68263" y="67469"/>
                      <a:pt x="104775" y="109538"/>
                    </a:cubicBezTo>
                    <a:cubicBezTo>
                      <a:pt x="141287" y="151607"/>
                      <a:pt x="178594" y="196851"/>
                      <a:pt x="219075" y="252413"/>
                    </a:cubicBezTo>
                    <a:cubicBezTo>
                      <a:pt x="259556" y="307975"/>
                      <a:pt x="314325" y="392113"/>
                      <a:pt x="347662" y="442913"/>
                    </a:cubicBezTo>
                    <a:cubicBezTo>
                      <a:pt x="380999" y="493713"/>
                      <a:pt x="400844" y="524669"/>
                      <a:pt x="419100" y="557213"/>
                    </a:cubicBezTo>
                    <a:cubicBezTo>
                      <a:pt x="437356" y="589757"/>
                      <a:pt x="441591" y="605631"/>
                      <a:pt x="457200" y="638175"/>
                    </a:cubicBezTo>
                    <a:cubicBezTo>
                      <a:pt x="472809" y="670719"/>
                      <a:pt x="498466" y="719931"/>
                      <a:pt x="512753" y="752475"/>
                    </a:cubicBezTo>
                    <a:cubicBezTo>
                      <a:pt x="527040" y="785019"/>
                      <a:pt x="531372" y="802482"/>
                      <a:pt x="542925" y="833438"/>
                    </a:cubicBezTo>
                    <a:cubicBezTo>
                      <a:pt x="554478" y="864394"/>
                      <a:pt x="572546" y="908051"/>
                      <a:pt x="582071" y="938213"/>
                    </a:cubicBezTo>
                    <a:cubicBezTo>
                      <a:pt x="591596" y="968375"/>
                      <a:pt x="594693" y="989807"/>
                      <a:pt x="600075" y="1014413"/>
                    </a:cubicBezTo>
                    <a:cubicBezTo>
                      <a:pt x="605457" y="1039019"/>
                      <a:pt x="608806" y="1059656"/>
                      <a:pt x="614362" y="1085850"/>
                    </a:cubicBezTo>
                    <a:cubicBezTo>
                      <a:pt x="619918" y="1112044"/>
                      <a:pt x="627856" y="1143794"/>
                      <a:pt x="633412" y="1171575"/>
                    </a:cubicBezTo>
                    <a:cubicBezTo>
                      <a:pt x="638968" y="1199356"/>
                      <a:pt x="643731" y="1228726"/>
                      <a:pt x="647700" y="1252538"/>
                    </a:cubicBezTo>
                    <a:cubicBezTo>
                      <a:pt x="651669" y="1276351"/>
                      <a:pt x="654050" y="1289844"/>
                      <a:pt x="657225" y="1314450"/>
                    </a:cubicBezTo>
                    <a:cubicBezTo>
                      <a:pt x="660400" y="1339056"/>
                      <a:pt x="664456" y="1374775"/>
                      <a:pt x="666750" y="1400175"/>
                    </a:cubicBezTo>
                    <a:cubicBezTo>
                      <a:pt x="669044" y="1425575"/>
                      <a:pt x="669930" y="1443038"/>
                      <a:pt x="670990" y="1466850"/>
                    </a:cubicBezTo>
                    <a:cubicBezTo>
                      <a:pt x="672050" y="1490662"/>
                      <a:pt x="672228" y="1517650"/>
                      <a:pt x="673109" y="1543050"/>
                    </a:cubicBezTo>
                    <a:cubicBezTo>
                      <a:pt x="673990" y="1568450"/>
                      <a:pt x="675747" y="1606550"/>
                      <a:pt x="676275" y="1619250"/>
                    </a:cubicBezTo>
                    <a:lnTo>
                      <a:pt x="676275" y="1619250"/>
                    </a:lnTo>
                    <a:lnTo>
                      <a:pt x="681037" y="1619250"/>
                    </a:lnTo>
                  </a:path>
                </a:pathLst>
              </a:cu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 flipV="1">
                <a:off x="3914405" y="3761549"/>
                <a:ext cx="681037" cy="1619250"/>
              </a:xfrm>
              <a:custGeom>
                <a:avLst/>
                <a:gdLst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04825 w 681037"/>
                  <a:gd name="connsiteY6" fmla="*/ 752475 h 1619250"/>
                  <a:gd name="connsiteX7" fmla="*/ 542925 w 681037"/>
                  <a:gd name="connsiteY7" fmla="*/ 833438 h 1619250"/>
                  <a:gd name="connsiteX8" fmla="*/ 571500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71500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82071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6275 w 681037"/>
                  <a:gd name="connsiteY15" fmla="*/ 1466850 h 1619250"/>
                  <a:gd name="connsiteX16" fmla="*/ 681037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  <a:gd name="connsiteX0" fmla="*/ 0 w 681918"/>
                  <a:gd name="connsiteY0" fmla="*/ 0 h 1619250"/>
                  <a:gd name="connsiteX1" fmla="*/ 104775 w 681918"/>
                  <a:gd name="connsiteY1" fmla="*/ 109538 h 1619250"/>
                  <a:gd name="connsiteX2" fmla="*/ 219075 w 681918"/>
                  <a:gd name="connsiteY2" fmla="*/ 252413 h 1619250"/>
                  <a:gd name="connsiteX3" fmla="*/ 347662 w 681918"/>
                  <a:gd name="connsiteY3" fmla="*/ 442913 h 1619250"/>
                  <a:gd name="connsiteX4" fmla="*/ 419100 w 681918"/>
                  <a:gd name="connsiteY4" fmla="*/ 557213 h 1619250"/>
                  <a:gd name="connsiteX5" fmla="*/ 457200 w 681918"/>
                  <a:gd name="connsiteY5" fmla="*/ 638175 h 1619250"/>
                  <a:gd name="connsiteX6" fmla="*/ 512753 w 681918"/>
                  <a:gd name="connsiteY6" fmla="*/ 752475 h 1619250"/>
                  <a:gd name="connsiteX7" fmla="*/ 542925 w 681918"/>
                  <a:gd name="connsiteY7" fmla="*/ 833438 h 1619250"/>
                  <a:gd name="connsiteX8" fmla="*/ 582071 w 681918"/>
                  <a:gd name="connsiteY8" fmla="*/ 938213 h 1619250"/>
                  <a:gd name="connsiteX9" fmla="*/ 600075 w 681918"/>
                  <a:gd name="connsiteY9" fmla="*/ 1014413 h 1619250"/>
                  <a:gd name="connsiteX10" fmla="*/ 614362 w 681918"/>
                  <a:gd name="connsiteY10" fmla="*/ 1085850 h 1619250"/>
                  <a:gd name="connsiteX11" fmla="*/ 633412 w 681918"/>
                  <a:gd name="connsiteY11" fmla="*/ 1171575 h 1619250"/>
                  <a:gd name="connsiteX12" fmla="*/ 647700 w 681918"/>
                  <a:gd name="connsiteY12" fmla="*/ 1252538 h 1619250"/>
                  <a:gd name="connsiteX13" fmla="*/ 657225 w 681918"/>
                  <a:gd name="connsiteY13" fmla="*/ 1314450 h 1619250"/>
                  <a:gd name="connsiteX14" fmla="*/ 666750 w 681918"/>
                  <a:gd name="connsiteY14" fmla="*/ 1400175 h 1619250"/>
                  <a:gd name="connsiteX15" fmla="*/ 670990 w 681918"/>
                  <a:gd name="connsiteY15" fmla="*/ 1466850 h 1619250"/>
                  <a:gd name="connsiteX16" fmla="*/ 681037 w 681918"/>
                  <a:gd name="connsiteY16" fmla="*/ 1543050 h 1619250"/>
                  <a:gd name="connsiteX17" fmla="*/ 676275 w 681918"/>
                  <a:gd name="connsiteY17" fmla="*/ 1619250 h 1619250"/>
                  <a:gd name="connsiteX18" fmla="*/ 676275 w 681918"/>
                  <a:gd name="connsiteY18" fmla="*/ 1619250 h 1619250"/>
                  <a:gd name="connsiteX19" fmla="*/ 681037 w 681918"/>
                  <a:gd name="connsiteY19" fmla="*/ 1619250 h 1619250"/>
                  <a:gd name="connsiteX0" fmla="*/ 0 w 681037"/>
                  <a:gd name="connsiteY0" fmla="*/ 0 h 1619250"/>
                  <a:gd name="connsiteX1" fmla="*/ 104775 w 681037"/>
                  <a:gd name="connsiteY1" fmla="*/ 109538 h 1619250"/>
                  <a:gd name="connsiteX2" fmla="*/ 219075 w 681037"/>
                  <a:gd name="connsiteY2" fmla="*/ 252413 h 1619250"/>
                  <a:gd name="connsiteX3" fmla="*/ 347662 w 681037"/>
                  <a:gd name="connsiteY3" fmla="*/ 442913 h 1619250"/>
                  <a:gd name="connsiteX4" fmla="*/ 419100 w 681037"/>
                  <a:gd name="connsiteY4" fmla="*/ 557213 h 1619250"/>
                  <a:gd name="connsiteX5" fmla="*/ 457200 w 681037"/>
                  <a:gd name="connsiteY5" fmla="*/ 638175 h 1619250"/>
                  <a:gd name="connsiteX6" fmla="*/ 512753 w 681037"/>
                  <a:gd name="connsiteY6" fmla="*/ 752475 h 1619250"/>
                  <a:gd name="connsiteX7" fmla="*/ 542925 w 681037"/>
                  <a:gd name="connsiteY7" fmla="*/ 833438 h 1619250"/>
                  <a:gd name="connsiteX8" fmla="*/ 582071 w 681037"/>
                  <a:gd name="connsiteY8" fmla="*/ 938213 h 1619250"/>
                  <a:gd name="connsiteX9" fmla="*/ 600075 w 681037"/>
                  <a:gd name="connsiteY9" fmla="*/ 1014413 h 1619250"/>
                  <a:gd name="connsiteX10" fmla="*/ 614362 w 681037"/>
                  <a:gd name="connsiteY10" fmla="*/ 1085850 h 1619250"/>
                  <a:gd name="connsiteX11" fmla="*/ 633412 w 681037"/>
                  <a:gd name="connsiteY11" fmla="*/ 1171575 h 1619250"/>
                  <a:gd name="connsiteX12" fmla="*/ 647700 w 681037"/>
                  <a:gd name="connsiteY12" fmla="*/ 1252538 h 1619250"/>
                  <a:gd name="connsiteX13" fmla="*/ 657225 w 681037"/>
                  <a:gd name="connsiteY13" fmla="*/ 1314450 h 1619250"/>
                  <a:gd name="connsiteX14" fmla="*/ 666750 w 681037"/>
                  <a:gd name="connsiteY14" fmla="*/ 1400175 h 1619250"/>
                  <a:gd name="connsiteX15" fmla="*/ 670990 w 681037"/>
                  <a:gd name="connsiteY15" fmla="*/ 1466850 h 1619250"/>
                  <a:gd name="connsiteX16" fmla="*/ 673109 w 681037"/>
                  <a:gd name="connsiteY16" fmla="*/ 1543050 h 1619250"/>
                  <a:gd name="connsiteX17" fmla="*/ 676275 w 681037"/>
                  <a:gd name="connsiteY17" fmla="*/ 1619250 h 1619250"/>
                  <a:gd name="connsiteX18" fmla="*/ 676275 w 681037"/>
                  <a:gd name="connsiteY18" fmla="*/ 1619250 h 1619250"/>
                  <a:gd name="connsiteX19" fmla="*/ 681037 w 681037"/>
                  <a:gd name="connsiteY19" fmla="*/ 1619250 h 1619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81037" h="1619250">
                    <a:moveTo>
                      <a:pt x="0" y="0"/>
                    </a:moveTo>
                    <a:cubicBezTo>
                      <a:pt x="34131" y="33734"/>
                      <a:pt x="68263" y="67469"/>
                      <a:pt x="104775" y="109538"/>
                    </a:cubicBezTo>
                    <a:cubicBezTo>
                      <a:pt x="141287" y="151607"/>
                      <a:pt x="178594" y="196851"/>
                      <a:pt x="219075" y="252413"/>
                    </a:cubicBezTo>
                    <a:cubicBezTo>
                      <a:pt x="259556" y="307975"/>
                      <a:pt x="314325" y="392113"/>
                      <a:pt x="347662" y="442913"/>
                    </a:cubicBezTo>
                    <a:cubicBezTo>
                      <a:pt x="380999" y="493713"/>
                      <a:pt x="400844" y="524669"/>
                      <a:pt x="419100" y="557213"/>
                    </a:cubicBezTo>
                    <a:cubicBezTo>
                      <a:pt x="437356" y="589757"/>
                      <a:pt x="441591" y="605631"/>
                      <a:pt x="457200" y="638175"/>
                    </a:cubicBezTo>
                    <a:cubicBezTo>
                      <a:pt x="472809" y="670719"/>
                      <a:pt x="498466" y="719931"/>
                      <a:pt x="512753" y="752475"/>
                    </a:cubicBezTo>
                    <a:cubicBezTo>
                      <a:pt x="527040" y="785019"/>
                      <a:pt x="531372" y="802482"/>
                      <a:pt x="542925" y="833438"/>
                    </a:cubicBezTo>
                    <a:cubicBezTo>
                      <a:pt x="554478" y="864394"/>
                      <a:pt x="572546" y="908051"/>
                      <a:pt x="582071" y="938213"/>
                    </a:cubicBezTo>
                    <a:cubicBezTo>
                      <a:pt x="591596" y="968375"/>
                      <a:pt x="594693" y="989807"/>
                      <a:pt x="600075" y="1014413"/>
                    </a:cubicBezTo>
                    <a:cubicBezTo>
                      <a:pt x="605457" y="1039019"/>
                      <a:pt x="608806" y="1059656"/>
                      <a:pt x="614362" y="1085850"/>
                    </a:cubicBezTo>
                    <a:cubicBezTo>
                      <a:pt x="619918" y="1112044"/>
                      <a:pt x="627856" y="1143794"/>
                      <a:pt x="633412" y="1171575"/>
                    </a:cubicBezTo>
                    <a:cubicBezTo>
                      <a:pt x="638968" y="1199356"/>
                      <a:pt x="643731" y="1228726"/>
                      <a:pt x="647700" y="1252538"/>
                    </a:cubicBezTo>
                    <a:cubicBezTo>
                      <a:pt x="651669" y="1276351"/>
                      <a:pt x="654050" y="1289844"/>
                      <a:pt x="657225" y="1314450"/>
                    </a:cubicBezTo>
                    <a:cubicBezTo>
                      <a:pt x="660400" y="1339056"/>
                      <a:pt x="664456" y="1374775"/>
                      <a:pt x="666750" y="1400175"/>
                    </a:cubicBezTo>
                    <a:cubicBezTo>
                      <a:pt x="669044" y="1425575"/>
                      <a:pt x="669930" y="1443038"/>
                      <a:pt x="670990" y="1466850"/>
                    </a:cubicBezTo>
                    <a:cubicBezTo>
                      <a:pt x="672050" y="1490662"/>
                      <a:pt x="672228" y="1517650"/>
                      <a:pt x="673109" y="1543050"/>
                    </a:cubicBezTo>
                    <a:cubicBezTo>
                      <a:pt x="673990" y="1568450"/>
                      <a:pt x="675747" y="1606550"/>
                      <a:pt x="676275" y="1619250"/>
                    </a:cubicBezTo>
                    <a:lnTo>
                      <a:pt x="676275" y="1619250"/>
                    </a:lnTo>
                    <a:lnTo>
                      <a:pt x="681037" y="1619250"/>
                    </a:lnTo>
                  </a:path>
                </a:pathLst>
              </a:cu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0" name="Straight Connector 39"/>
            <p:cNvCxnSpPr/>
            <p:nvPr/>
          </p:nvCxnSpPr>
          <p:spPr>
            <a:xfrm flipH="1">
              <a:off x="6964166" y="111197"/>
              <a:ext cx="410" cy="2727647"/>
            </a:xfrm>
            <a:prstGeom prst="line">
              <a:avLst/>
            </a:prstGeom>
            <a:ln w="317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45" idx="0"/>
              <a:endCxn id="43" idx="0"/>
            </p:cNvCxnSpPr>
            <p:nvPr/>
          </p:nvCxnSpPr>
          <p:spPr>
            <a:xfrm>
              <a:off x="6557740" y="111197"/>
              <a:ext cx="810176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6557740" y="2828567"/>
              <a:ext cx="810176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249</Words>
  <Application>Microsoft Office PowerPoint</Application>
  <PresentationFormat>On-screen Show (4:3)</PresentationFormat>
  <Paragraphs>84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Unit 5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bergmann</dc:creator>
  <cp:lastModifiedBy>Bergmann, John</cp:lastModifiedBy>
  <cp:revision>27</cp:revision>
  <cp:lastPrinted>2012-06-26T12:38:14Z</cp:lastPrinted>
  <dcterms:created xsi:type="dcterms:W3CDTF">2010-12-26T20:35:52Z</dcterms:created>
  <dcterms:modified xsi:type="dcterms:W3CDTF">2020-05-20T12:47:17Z</dcterms:modified>
</cp:coreProperties>
</file>