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B4778-8797-4A0A-BC01-B621B5B946E0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BD996-A9B2-412E-8163-BFE045CFD2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by Jeremy </a:t>
            </a:r>
            <a:r>
              <a:rPr lang="en-US" dirty="0" err="1" smtClean="0"/>
              <a:t>Jacquot</a:t>
            </a:r>
            <a:r>
              <a:rPr lang="en-US" dirty="0" smtClean="0"/>
              <a:t> from DISCOVER magazine July/August 2010 pg 18-19.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BD996-A9B2-412E-8163-BFE045CFD2A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2C64-DF42-4C02-A096-DAB05D998A4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64F95-96A0-4363-84E7-304B47B221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Weapons</a:t>
            </a:r>
            <a:endParaRPr lang="en-US" dirty="0"/>
          </a:p>
        </p:txBody>
      </p:sp>
      <p:pic>
        <p:nvPicPr>
          <p:cNvPr id="15362" name="Picture 2" descr="http://subversify.com/wp-content/uploads/2010/08/nagasa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4943475" cy="3905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5113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19200"/>
            <a:ext cx="85797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operational warheads in the U.S. nuclear stockpile, according to the Pentagon.</a:t>
            </a:r>
          </a:p>
          <a:p>
            <a:endParaRPr lang="en-US" dirty="0" smtClean="0"/>
          </a:p>
          <a:p>
            <a:r>
              <a:rPr lang="en-US" dirty="0" smtClean="0"/>
              <a:t>The figure is down from a peak of 31,225 weapons in 1967.  </a:t>
            </a:r>
          </a:p>
          <a:p>
            <a:endParaRPr lang="en-US" i="1" dirty="0"/>
          </a:p>
          <a:p>
            <a:r>
              <a:rPr lang="en-US" i="1" dirty="0" smtClean="0"/>
              <a:t>Bulletin of the Atomic Scientists </a:t>
            </a:r>
            <a:r>
              <a:rPr lang="en-US" dirty="0" smtClean="0"/>
              <a:t>estimated in 2009 that Russia has 4,830 operational </a:t>
            </a:r>
          </a:p>
          <a:p>
            <a:r>
              <a:rPr lang="en-US" dirty="0" smtClean="0"/>
              <a:t>warheads; the Soviet arsenal topped out at around 45,000 weapons in 1986.  </a:t>
            </a:r>
          </a:p>
          <a:p>
            <a:endParaRPr lang="en-US" dirty="0" smtClean="0"/>
          </a:p>
          <a:p>
            <a:r>
              <a:rPr lang="en-US" dirty="0" smtClean="0"/>
              <a:t>The new Strategic Arms Reduction Treaty would limit both countries to 1,550 operational</a:t>
            </a:r>
          </a:p>
          <a:p>
            <a:r>
              <a:rPr lang="en-US" dirty="0" smtClean="0"/>
              <a:t>Warheads each.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2281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5172670"/>
            <a:ext cx="851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percentage of the mass of a uranium atom converted to energy during </a:t>
            </a:r>
          </a:p>
          <a:p>
            <a:r>
              <a:rPr lang="en-US" dirty="0"/>
              <a:t>n</a:t>
            </a:r>
            <a:r>
              <a:rPr lang="en-US" dirty="0" smtClean="0"/>
              <a:t>uclear fission.  The amount of matter converted to energy in the atomic bomb dropped </a:t>
            </a:r>
          </a:p>
          <a:p>
            <a:r>
              <a:rPr lang="en-US" dirty="0"/>
              <a:t>o</a:t>
            </a:r>
            <a:r>
              <a:rPr lang="en-US" dirty="0" smtClean="0"/>
              <a:t>n Hiroshima was about 700 milligrams, less that one-third the mass of a U.S. dime.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6.3x10</a:t>
            </a:r>
            <a:r>
              <a:rPr lang="en-US" baseline="30000" dirty="0" smtClean="0"/>
              <a:t>13</a:t>
            </a:r>
            <a:endParaRPr lang="en-US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19200"/>
            <a:ext cx="88358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Estimated energy, in joules, released from the Hiroshima bomb, the equivalent of</a:t>
            </a:r>
          </a:p>
          <a:p>
            <a:r>
              <a:rPr lang="en-US" dirty="0" smtClean="0"/>
              <a:t>15,000 tons of TNT.  At low altitudes about half the energy of such a bomb is released</a:t>
            </a:r>
          </a:p>
          <a:p>
            <a:r>
              <a:rPr lang="en-US" dirty="0" smtClean="0"/>
              <a:t>In the air blast, 35 percent as heat and 15 percent as nuclear radiation.</a:t>
            </a:r>
          </a:p>
          <a:p>
            <a:endParaRPr lang="en-US" dirty="0"/>
          </a:p>
          <a:p>
            <a:r>
              <a:rPr lang="en-US" dirty="0" smtClean="0"/>
              <a:t>The fireball from the Hiroshima explosion was 50 percent hotter than the surface of the sun.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5495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4494074"/>
            <a:ext cx="80577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Pounds of weapons-grade uranium required to build a nuclear weapon.   The global </a:t>
            </a:r>
          </a:p>
          <a:p>
            <a:r>
              <a:rPr lang="en-US" dirty="0"/>
              <a:t>s</a:t>
            </a:r>
            <a:r>
              <a:rPr lang="en-US" dirty="0" smtClean="0"/>
              <a:t>tockpile of highly enriched uranium stands at around 1,600 tons, enough for more </a:t>
            </a:r>
          </a:p>
          <a:p>
            <a:r>
              <a:rPr lang="en-US" dirty="0" smtClean="0"/>
              <a:t>than 60,000 nuclear weapons.</a:t>
            </a:r>
          </a:p>
          <a:p>
            <a:endParaRPr lang="en-US" dirty="0"/>
          </a:p>
          <a:p>
            <a:r>
              <a:rPr lang="en-US" dirty="0" smtClean="0"/>
              <a:t>Another 60,000 could be constructed from the 500 tons of separated plutonium </a:t>
            </a:r>
          </a:p>
          <a:p>
            <a:r>
              <a:rPr lang="en-US" dirty="0"/>
              <a:t>e</a:t>
            </a:r>
            <a:r>
              <a:rPr lang="en-US" dirty="0" smtClean="0"/>
              <a:t>stimated to exist in stockpiles around the world.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256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Nuclear Weapons</vt:lpstr>
      <vt:lpstr>5113</vt:lpstr>
      <vt:lpstr>6.3x1013</vt:lpstr>
    </vt:vector>
  </TitlesOfParts>
  <Company>Unit 5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Weapons</dc:title>
  <dc:creator>christjs</dc:creator>
  <cp:lastModifiedBy>christjs</cp:lastModifiedBy>
  <cp:revision>3</cp:revision>
  <dcterms:created xsi:type="dcterms:W3CDTF">2011-04-19T18:16:00Z</dcterms:created>
  <dcterms:modified xsi:type="dcterms:W3CDTF">2011-04-19T18:31:58Z</dcterms:modified>
</cp:coreProperties>
</file>