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9DA97-2524-40EC-9654-33A0A37E6F6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50D64-539B-4F42-9701-185C233F1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http://www.middleschoolchemistry.com/lessonplans/chapter5/lesson6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50D64-539B-4F42-9701-185C233F12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7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4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8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4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1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33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54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9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D969D-EDF1-4919-B042-4AF3F061A632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3E0D1-21E2-48A8-8DD4-B882CC0C9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7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771" y="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Controlling Variables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6019779"/>
            <a:ext cx="6400800" cy="1752600"/>
          </a:xfrm>
        </p:spPr>
        <p:txBody>
          <a:bodyPr/>
          <a:lstStyle/>
          <a:p>
            <a:r>
              <a:rPr lang="en-US" dirty="0" smtClean="0"/>
              <a:t>Salt Dissolving in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2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temperature effect solubility?</a:t>
            </a:r>
          </a:p>
          <a:p>
            <a:r>
              <a:rPr lang="en-US" dirty="0" smtClean="0"/>
              <a:t>Does particle size affect rate of dissolving?</a:t>
            </a:r>
          </a:p>
          <a:p>
            <a:r>
              <a:rPr lang="en-US" dirty="0" smtClean="0"/>
              <a:t>Does dissolving occur at a constant rate?</a:t>
            </a:r>
          </a:p>
          <a:p>
            <a:r>
              <a:rPr lang="en-US" dirty="0" smtClean="0"/>
              <a:t>Does stirring affect rate of dissolving?</a:t>
            </a:r>
          </a:p>
          <a:p>
            <a:r>
              <a:rPr lang="en-US" dirty="0" smtClean="0"/>
              <a:t>Do sugar and salt dissolve at the same rate?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1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396" y="108844"/>
            <a:ext cx="770877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 smtClean="0"/>
              <a:t>Add  1 teaspoon (5 mL) of table salt (</a:t>
            </a:r>
            <a:r>
              <a:rPr lang="en-US" sz="1600" dirty="0" err="1" smtClean="0"/>
              <a:t>NaCl</a:t>
            </a:r>
            <a:r>
              <a:rPr lang="en-US" sz="1600" dirty="0" smtClean="0"/>
              <a:t>) to the 250 mL container of water.</a:t>
            </a:r>
            <a:br>
              <a:rPr lang="en-US" sz="1600" dirty="0" smtClean="0"/>
            </a:br>
            <a:r>
              <a:rPr lang="en-US" sz="1600" dirty="0" smtClean="0"/>
              <a:t>      Stir until the salt is completely dissolved.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Record the length of time required for the salt to dissolve in table 1.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Repeat this procedure using 2 teaspoons, 3 teaspoons, 4 teaspoons, and </a:t>
            </a:r>
            <a:br>
              <a:rPr lang="en-US" sz="1600" dirty="0" smtClean="0"/>
            </a:br>
            <a:r>
              <a:rPr lang="en-US" sz="1600" dirty="0" smtClean="0"/>
              <a:t>5 teaspoons of salt.   Important:  Always start with fresh water before adding any salt.</a:t>
            </a:r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smtClean="0"/>
              <a:t>What is the independent variable?</a:t>
            </a:r>
            <a:br>
              <a:rPr lang="en-US" sz="1600" dirty="0" smtClean="0"/>
            </a:b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What is the dependent variable</a:t>
            </a:r>
            <a:br>
              <a:rPr lang="en-US" sz="1600" dirty="0" smtClean="0"/>
            </a:b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List at least two controlled variables.</a:t>
            </a:r>
            <a:br>
              <a:rPr lang="en-US" sz="1600" dirty="0" smtClean="0"/>
            </a:br>
            <a:endParaRPr lang="en-US" sz="1600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What did you find out about how the amount of salt affects the length of time it takes </a:t>
            </a:r>
            <a:br>
              <a:rPr lang="en-US" sz="1600" dirty="0" smtClean="0"/>
            </a:br>
            <a:r>
              <a:rPr lang="en-US" sz="1600" dirty="0" smtClean="0"/>
              <a:t>the salt to dissolve?</a:t>
            </a:r>
            <a:br>
              <a:rPr lang="en-US" sz="1600" dirty="0" smtClean="0"/>
            </a:br>
            <a:endParaRPr lang="en-US" sz="1600" dirty="0" smtClean="0"/>
          </a:p>
          <a:p>
            <a:pPr marL="342900" indent="-342900">
              <a:buFontTx/>
              <a:buAutoNum type="arabicPeriod"/>
            </a:pPr>
            <a:r>
              <a:rPr lang="en-US" sz="1600" dirty="0" smtClean="0"/>
              <a:t>Explain why you think you got these results.</a:t>
            </a:r>
          </a:p>
          <a:p>
            <a:endParaRPr lang="en-US" sz="1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54184"/>
              </p:ext>
            </p:extLst>
          </p:nvPr>
        </p:nvGraphicFramePr>
        <p:xfrm>
          <a:off x="927407" y="1632844"/>
          <a:ext cx="58674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of Salt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 of Time for Salt to Dissolve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teaspoon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teaspoons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teaspoons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teaspoons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teaspoons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upload.wikimedia.org/wikipedia/commons/8/89/SaltInWaterSolutionLiqu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996" y="1556644"/>
            <a:ext cx="1295400" cy="24573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54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7396" y="108844"/>
            <a:ext cx="7708777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 smtClean="0"/>
              <a:t>Add  1 teaspoon (5 mL) of table salt (</a:t>
            </a:r>
            <a:r>
              <a:rPr lang="en-US" sz="1600" dirty="0" err="1" smtClean="0"/>
              <a:t>NaCl</a:t>
            </a:r>
            <a:r>
              <a:rPr lang="en-US" sz="1600" dirty="0" smtClean="0"/>
              <a:t>) to the 250 mL container of water.</a:t>
            </a:r>
            <a:br>
              <a:rPr lang="en-US" sz="1600" dirty="0" smtClean="0"/>
            </a:br>
            <a:r>
              <a:rPr lang="en-US" sz="1600" dirty="0" smtClean="0"/>
              <a:t>      Stir until the salt is completely dissolved.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Record the length of time required for the salt to dissolve in table 1.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Repeat this procedure using 2 teaspoons, 3 teaspoons, 4 teaspoons, and </a:t>
            </a:r>
            <a:br>
              <a:rPr lang="en-US" sz="1600" dirty="0" smtClean="0"/>
            </a:br>
            <a:r>
              <a:rPr lang="en-US" sz="1600" dirty="0" smtClean="0"/>
              <a:t>5 teaspoons of salt.   Important:  Always start with fresh water before adding any salt.</a:t>
            </a:r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600" dirty="0"/>
          </a:p>
          <a:p>
            <a:pPr marL="342900" indent="-342900">
              <a:buAutoNum type="arabicPeriod"/>
            </a:pPr>
            <a:r>
              <a:rPr lang="en-US" sz="1600" dirty="0" smtClean="0"/>
              <a:t>What is the independent variable?  </a:t>
            </a:r>
            <a:r>
              <a:rPr lang="en-US" sz="1600" b="1" dirty="0" smtClean="0">
                <a:solidFill>
                  <a:srgbClr val="FF0000"/>
                </a:solidFill>
              </a:rPr>
              <a:t>The amount of salt used.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600" b="1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What is the dependent variable  </a:t>
            </a:r>
            <a:r>
              <a:rPr lang="en-US" sz="1600" b="1" dirty="0" smtClean="0">
                <a:solidFill>
                  <a:srgbClr val="FF0000"/>
                </a:solidFill>
              </a:rPr>
              <a:t>The length of time it takes all of the salt to dissolve.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600" b="1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List at least two controlled variables.  </a:t>
            </a:r>
            <a:r>
              <a:rPr lang="en-US" sz="1600" b="1" dirty="0" smtClean="0">
                <a:solidFill>
                  <a:srgbClr val="FF0000"/>
                </a:solidFill>
              </a:rPr>
              <a:t>Amount of water used; fresh water each time;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                Rate of stirring; temperature of water</a:t>
            </a:r>
            <a:endParaRPr lang="en-US" sz="1600" b="1" dirty="0" smtClean="0"/>
          </a:p>
          <a:p>
            <a:pPr marL="342900" indent="-342900">
              <a:buAutoNum type="arabicPeriod"/>
            </a:pPr>
            <a:r>
              <a:rPr lang="en-US" sz="1600" dirty="0" smtClean="0"/>
              <a:t>What did you find out about how the amount of salt affects the length of time it takes </a:t>
            </a:r>
            <a:br>
              <a:rPr lang="en-US" sz="1600" dirty="0" smtClean="0"/>
            </a:br>
            <a:r>
              <a:rPr lang="en-US" sz="1600" dirty="0" smtClean="0"/>
              <a:t>the salt to dissolve?  </a:t>
            </a:r>
            <a:r>
              <a:rPr lang="en-US" sz="1600" b="1" dirty="0" smtClean="0">
                <a:solidFill>
                  <a:srgbClr val="FF0000"/>
                </a:solidFill>
              </a:rPr>
              <a:t>The more salt added, the longer time it took to dissolve.  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endParaRPr lang="en-US" sz="1600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 smtClean="0"/>
              <a:t>Explain why you think you got these results.</a:t>
            </a:r>
            <a:endParaRPr lang="en-US" sz="1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646428"/>
              </p:ext>
            </p:extLst>
          </p:nvPr>
        </p:nvGraphicFramePr>
        <p:xfrm>
          <a:off x="927407" y="1632844"/>
          <a:ext cx="58674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373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of Salt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 of Time for Salt to Dissolve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 teaspoon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20 seconds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 teaspoons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 seconds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 teaspoons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seconds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 teaspoons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32 seconds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 teaspoons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36 seconds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upload.wikimedia.org/wikipedia/commons/8/89/SaltInWaterSolutionLiqui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996" y="1556644"/>
            <a:ext cx="1295400" cy="24573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5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img1.ck12.org/datastreams/f-d%3A225c841325cba53af7025806aa4847d49f3219b17246512650f86c65%2BIMAGE%2BIMAGE.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89" y="258301"/>
            <a:ext cx="762000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 solubility curve for sodium chloride and potassim chloride, showing how many grams of each solute will dissolve in 100 mililiters of water over a temperature range of 0–100 ° Celsiu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613" y="3744688"/>
            <a:ext cx="2686957" cy="317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15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143</Words>
  <Application>Microsoft Office PowerPoint</Application>
  <PresentationFormat>On-screen Show (4:3)</PresentationFormat>
  <Paragraphs>67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Controlling Variables</vt:lpstr>
      <vt:lpstr>Solution Formation</vt:lpstr>
      <vt:lpstr>PowerPoint Presentation</vt:lpstr>
      <vt:lpstr>PowerPoint Presentation</vt:lpstr>
      <vt:lpstr>PowerPoint Presentation</vt:lpstr>
    </vt:vector>
  </TitlesOfParts>
  <Company>McLean County Unit District No. 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Controlling Variables</dc:title>
  <dc:creator>Christopherson, Jeff</dc:creator>
  <cp:lastModifiedBy>Christopherson, Jeff</cp:lastModifiedBy>
  <cp:revision>5</cp:revision>
  <dcterms:created xsi:type="dcterms:W3CDTF">2014-09-18T23:21:35Z</dcterms:created>
  <dcterms:modified xsi:type="dcterms:W3CDTF">2014-09-18T23:55:29Z</dcterms:modified>
</cp:coreProperties>
</file>