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9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2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1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7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1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4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1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7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4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57C1-5D5A-4541-9F58-6C960B1B95D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5E23-3A9B-43EF-9228-B18FCE9E5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60915" y="15097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4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8001000" y="15097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3</a:t>
            </a:r>
            <a:r>
              <a:rPr lang="en-US" dirty="0" err="1" smtClean="0"/>
              <a:t>OH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8088088" y="4037171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3</a:t>
            </a:r>
            <a:r>
              <a:rPr lang="en-US" dirty="0" err="1" smtClean="0"/>
              <a:t>H</a:t>
            </a:r>
            <a:r>
              <a:rPr lang="en-US" baseline="-25000" dirty="0" err="1" smtClean="0"/>
              <a:t>8</a:t>
            </a:r>
            <a:endParaRPr lang="en-US" baseline="-250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3003558" y="603154"/>
            <a:ext cx="498533" cy="362514"/>
            <a:chOff x="1822914" y="2292567"/>
            <a:chExt cx="296746" cy="215782"/>
          </a:xfrm>
        </p:grpSpPr>
        <p:sp>
          <p:nvSpPr>
            <p:cNvPr id="37" name="5-Point Star 36"/>
            <p:cNvSpPr/>
            <p:nvPr/>
          </p:nvSpPr>
          <p:spPr>
            <a:xfrm>
              <a:off x="1900972" y="230153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041990" y="229256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822914" y="2302093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999127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856252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960915" y="143386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4</a:t>
            </a:r>
            <a:endParaRPr lang="en-US" baseline="-25000" dirty="0"/>
          </a:p>
        </p:txBody>
      </p:sp>
      <p:grpSp>
        <p:nvGrpSpPr>
          <p:cNvPr id="43" name="Group 42"/>
          <p:cNvGrpSpPr>
            <a:grpSpLocks noChangeAspect="1"/>
          </p:cNvGrpSpPr>
          <p:nvPr/>
        </p:nvGrpSpPr>
        <p:grpSpPr>
          <a:xfrm>
            <a:off x="3003558" y="1886047"/>
            <a:ext cx="498533" cy="362514"/>
            <a:chOff x="1822914" y="2292567"/>
            <a:chExt cx="296746" cy="215782"/>
          </a:xfrm>
        </p:grpSpPr>
        <p:sp>
          <p:nvSpPr>
            <p:cNvPr id="44" name="5-Point Star 43"/>
            <p:cNvSpPr/>
            <p:nvPr/>
          </p:nvSpPr>
          <p:spPr>
            <a:xfrm>
              <a:off x="1900972" y="230153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041990" y="229256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822914" y="2302093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999127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856252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60915" y="273040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4</a:t>
            </a:r>
            <a:endParaRPr lang="en-US" baseline="-25000" dirty="0"/>
          </a:p>
        </p:txBody>
      </p:sp>
      <p:grpSp>
        <p:nvGrpSpPr>
          <p:cNvPr id="50" name="Group 49"/>
          <p:cNvGrpSpPr>
            <a:grpSpLocks noChangeAspect="1"/>
          </p:cNvGrpSpPr>
          <p:nvPr/>
        </p:nvGrpSpPr>
        <p:grpSpPr>
          <a:xfrm>
            <a:off x="3003558" y="3182583"/>
            <a:ext cx="498533" cy="362514"/>
            <a:chOff x="1822914" y="2292567"/>
            <a:chExt cx="296746" cy="215782"/>
          </a:xfrm>
        </p:grpSpPr>
        <p:sp>
          <p:nvSpPr>
            <p:cNvPr id="51" name="5-Point Star 50"/>
            <p:cNvSpPr/>
            <p:nvPr/>
          </p:nvSpPr>
          <p:spPr>
            <a:xfrm>
              <a:off x="1900972" y="230153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041990" y="229256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822914" y="2302093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999127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856252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960915" y="402694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4</a:t>
            </a:r>
            <a:endParaRPr lang="en-US" baseline="-25000" dirty="0"/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3003558" y="4479124"/>
            <a:ext cx="498533" cy="362514"/>
            <a:chOff x="1822914" y="2292567"/>
            <a:chExt cx="296746" cy="215782"/>
          </a:xfrm>
        </p:grpSpPr>
        <p:sp>
          <p:nvSpPr>
            <p:cNvPr id="58" name="5-Point Star 57"/>
            <p:cNvSpPr/>
            <p:nvPr/>
          </p:nvSpPr>
          <p:spPr>
            <a:xfrm>
              <a:off x="1900972" y="230153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041990" y="229256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1822914" y="2302093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99127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856252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2960915" y="532347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4</a:t>
            </a:r>
            <a:endParaRPr lang="en-US" baseline="-25000" dirty="0"/>
          </a:p>
        </p:txBody>
      </p:sp>
      <p:grpSp>
        <p:nvGrpSpPr>
          <p:cNvPr id="64" name="Group 63"/>
          <p:cNvGrpSpPr>
            <a:grpSpLocks noChangeAspect="1"/>
          </p:cNvGrpSpPr>
          <p:nvPr/>
        </p:nvGrpSpPr>
        <p:grpSpPr>
          <a:xfrm>
            <a:off x="3003558" y="5775661"/>
            <a:ext cx="498533" cy="362514"/>
            <a:chOff x="1822914" y="2292567"/>
            <a:chExt cx="296746" cy="215782"/>
          </a:xfrm>
        </p:grpSpPr>
        <p:sp>
          <p:nvSpPr>
            <p:cNvPr id="65" name="5-Point Star 64"/>
            <p:cNvSpPr/>
            <p:nvPr/>
          </p:nvSpPr>
          <p:spPr>
            <a:xfrm>
              <a:off x="1900972" y="230153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2041990" y="229256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1822914" y="2302093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999127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856252" y="243067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68084" y="1506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1" name="Group 90"/>
          <p:cNvGrpSpPr>
            <a:grpSpLocks noChangeAspect="1"/>
          </p:cNvGrpSpPr>
          <p:nvPr/>
        </p:nvGrpSpPr>
        <p:grpSpPr>
          <a:xfrm>
            <a:off x="418908" y="669196"/>
            <a:ext cx="536868" cy="272836"/>
            <a:chOff x="1573373" y="1709113"/>
            <a:chExt cx="319564" cy="162402"/>
          </a:xfrm>
        </p:grpSpPr>
        <p:sp>
          <p:nvSpPr>
            <p:cNvPr id="92" name="Oval 91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53299" y="14335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418908" y="1952085"/>
            <a:ext cx="536868" cy="272836"/>
            <a:chOff x="1573373" y="1709113"/>
            <a:chExt cx="319564" cy="162402"/>
          </a:xfrm>
        </p:grpSpPr>
        <p:sp>
          <p:nvSpPr>
            <p:cNvPr id="96" name="Oval 95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53299" y="274371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9" name="Group 98"/>
          <p:cNvGrpSpPr>
            <a:grpSpLocks noChangeAspect="1"/>
          </p:cNvGrpSpPr>
          <p:nvPr/>
        </p:nvGrpSpPr>
        <p:grpSpPr>
          <a:xfrm>
            <a:off x="418908" y="3262270"/>
            <a:ext cx="536868" cy="272836"/>
            <a:chOff x="1573373" y="1709113"/>
            <a:chExt cx="319564" cy="162402"/>
          </a:xfrm>
        </p:grpSpPr>
        <p:sp>
          <p:nvSpPr>
            <p:cNvPr id="100" name="Oval 99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453299" y="40402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418908" y="4558807"/>
            <a:ext cx="536868" cy="272836"/>
            <a:chOff x="1573373" y="1709113"/>
            <a:chExt cx="319564" cy="162402"/>
          </a:xfrm>
        </p:grpSpPr>
        <p:sp>
          <p:nvSpPr>
            <p:cNvPr id="104" name="Oval 103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453299" y="53367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07" name="Group 106"/>
          <p:cNvGrpSpPr>
            <a:grpSpLocks noChangeAspect="1"/>
          </p:cNvGrpSpPr>
          <p:nvPr/>
        </p:nvGrpSpPr>
        <p:grpSpPr>
          <a:xfrm>
            <a:off x="418908" y="5855344"/>
            <a:ext cx="536868" cy="272836"/>
            <a:chOff x="1573373" y="1709113"/>
            <a:chExt cx="319564" cy="162402"/>
          </a:xfrm>
        </p:grpSpPr>
        <p:sp>
          <p:nvSpPr>
            <p:cNvPr id="108" name="Oval 107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1723678" y="1506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11" name="Group 110"/>
          <p:cNvGrpSpPr>
            <a:grpSpLocks noChangeAspect="1"/>
          </p:cNvGrpSpPr>
          <p:nvPr/>
        </p:nvGrpSpPr>
        <p:grpSpPr>
          <a:xfrm>
            <a:off x="1674502" y="669196"/>
            <a:ext cx="536868" cy="272836"/>
            <a:chOff x="1573373" y="1709113"/>
            <a:chExt cx="319564" cy="162402"/>
          </a:xfrm>
        </p:grpSpPr>
        <p:sp>
          <p:nvSpPr>
            <p:cNvPr id="112" name="Oval 111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1708893" y="14335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15" name="Group 114"/>
          <p:cNvGrpSpPr>
            <a:grpSpLocks noChangeAspect="1"/>
          </p:cNvGrpSpPr>
          <p:nvPr/>
        </p:nvGrpSpPr>
        <p:grpSpPr>
          <a:xfrm>
            <a:off x="1674502" y="1952085"/>
            <a:ext cx="536868" cy="272836"/>
            <a:chOff x="1573373" y="1709113"/>
            <a:chExt cx="319564" cy="162402"/>
          </a:xfrm>
        </p:grpSpPr>
        <p:sp>
          <p:nvSpPr>
            <p:cNvPr id="116" name="Oval 115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1708893" y="274371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19" name="Group 118"/>
          <p:cNvGrpSpPr>
            <a:grpSpLocks noChangeAspect="1"/>
          </p:cNvGrpSpPr>
          <p:nvPr/>
        </p:nvGrpSpPr>
        <p:grpSpPr>
          <a:xfrm>
            <a:off x="1674502" y="3262270"/>
            <a:ext cx="536868" cy="272836"/>
            <a:chOff x="1573373" y="1709113"/>
            <a:chExt cx="319564" cy="162402"/>
          </a:xfrm>
        </p:grpSpPr>
        <p:sp>
          <p:nvSpPr>
            <p:cNvPr id="120" name="Oval 119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1708893" y="40402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23" name="Group 122"/>
          <p:cNvGrpSpPr>
            <a:grpSpLocks noChangeAspect="1"/>
          </p:cNvGrpSpPr>
          <p:nvPr/>
        </p:nvGrpSpPr>
        <p:grpSpPr>
          <a:xfrm>
            <a:off x="1674502" y="4558807"/>
            <a:ext cx="536868" cy="272836"/>
            <a:chOff x="1573373" y="1709113"/>
            <a:chExt cx="319564" cy="162402"/>
          </a:xfrm>
        </p:grpSpPr>
        <p:sp>
          <p:nvSpPr>
            <p:cNvPr id="124" name="Oval 123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708893" y="53367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27" name="Group 126"/>
          <p:cNvGrpSpPr>
            <a:grpSpLocks noChangeAspect="1"/>
          </p:cNvGrpSpPr>
          <p:nvPr/>
        </p:nvGrpSpPr>
        <p:grpSpPr>
          <a:xfrm>
            <a:off x="1674502" y="5855344"/>
            <a:ext cx="536868" cy="272836"/>
            <a:chOff x="1573373" y="1709113"/>
            <a:chExt cx="319564" cy="162402"/>
          </a:xfrm>
        </p:grpSpPr>
        <p:sp>
          <p:nvSpPr>
            <p:cNvPr id="128" name="Oval 127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4232565" y="15295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31" name="Group 130"/>
          <p:cNvGrpSpPr>
            <a:grpSpLocks noChangeAspect="1"/>
          </p:cNvGrpSpPr>
          <p:nvPr/>
        </p:nvGrpSpPr>
        <p:grpSpPr>
          <a:xfrm>
            <a:off x="4288132" y="606199"/>
            <a:ext cx="439278" cy="353803"/>
            <a:chOff x="1337989" y="1241818"/>
            <a:chExt cx="261475" cy="210597"/>
          </a:xfrm>
        </p:grpSpPr>
        <p:sp>
          <p:nvSpPr>
            <p:cNvPr id="132" name="Oval 131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232565" y="144736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36" name="Group 135"/>
          <p:cNvGrpSpPr>
            <a:grpSpLocks noChangeAspect="1"/>
          </p:cNvGrpSpPr>
          <p:nvPr/>
        </p:nvGrpSpPr>
        <p:grpSpPr>
          <a:xfrm>
            <a:off x="4288132" y="1900609"/>
            <a:ext cx="439278" cy="353803"/>
            <a:chOff x="1337989" y="1241818"/>
            <a:chExt cx="261475" cy="210597"/>
          </a:xfrm>
        </p:grpSpPr>
        <p:sp>
          <p:nvSpPr>
            <p:cNvPr id="137" name="Oval 136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4232565" y="274177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41" name="Group 140"/>
          <p:cNvGrpSpPr>
            <a:grpSpLocks noChangeAspect="1"/>
          </p:cNvGrpSpPr>
          <p:nvPr/>
        </p:nvGrpSpPr>
        <p:grpSpPr>
          <a:xfrm>
            <a:off x="4288132" y="3195019"/>
            <a:ext cx="439278" cy="353803"/>
            <a:chOff x="1337989" y="1241818"/>
            <a:chExt cx="261475" cy="210597"/>
          </a:xfrm>
        </p:grpSpPr>
        <p:sp>
          <p:nvSpPr>
            <p:cNvPr id="142" name="Oval 141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4232565" y="4036183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46" name="Group 145"/>
          <p:cNvGrpSpPr>
            <a:grpSpLocks noChangeAspect="1"/>
          </p:cNvGrpSpPr>
          <p:nvPr/>
        </p:nvGrpSpPr>
        <p:grpSpPr>
          <a:xfrm>
            <a:off x="4288132" y="4489430"/>
            <a:ext cx="439278" cy="353803"/>
            <a:chOff x="1337989" y="1241818"/>
            <a:chExt cx="261475" cy="210597"/>
          </a:xfrm>
        </p:grpSpPr>
        <p:sp>
          <p:nvSpPr>
            <p:cNvPr id="147" name="Oval 146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0" name="TextBox 149"/>
          <p:cNvSpPr txBox="1"/>
          <p:nvPr/>
        </p:nvSpPr>
        <p:spPr>
          <a:xfrm>
            <a:off x="4232565" y="5330593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51" name="Group 150"/>
          <p:cNvGrpSpPr>
            <a:grpSpLocks noChangeAspect="1"/>
          </p:cNvGrpSpPr>
          <p:nvPr/>
        </p:nvGrpSpPr>
        <p:grpSpPr>
          <a:xfrm>
            <a:off x="4288132" y="5783840"/>
            <a:ext cx="439278" cy="353803"/>
            <a:chOff x="1337989" y="1241818"/>
            <a:chExt cx="261475" cy="210597"/>
          </a:xfrm>
        </p:grpSpPr>
        <p:sp>
          <p:nvSpPr>
            <p:cNvPr id="152" name="Oval 151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>
            <a:grpSpLocks noChangeAspect="1"/>
          </p:cNvGrpSpPr>
          <p:nvPr/>
        </p:nvGrpSpPr>
        <p:grpSpPr>
          <a:xfrm>
            <a:off x="7949072" y="4390174"/>
            <a:ext cx="982591" cy="490531"/>
            <a:chOff x="3984464" y="1455606"/>
            <a:chExt cx="584876" cy="291983"/>
          </a:xfrm>
        </p:grpSpPr>
        <p:sp>
          <p:nvSpPr>
            <p:cNvPr id="156" name="Oval 155"/>
            <p:cNvSpPr/>
            <p:nvPr/>
          </p:nvSpPr>
          <p:spPr>
            <a:xfrm>
              <a:off x="4098764" y="145560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5-Point Star 156"/>
            <p:cNvSpPr/>
            <p:nvPr/>
          </p:nvSpPr>
          <p:spPr>
            <a:xfrm>
              <a:off x="4067413" y="153576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5-Point Star 157"/>
            <p:cNvSpPr/>
            <p:nvPr/>
          </p:nvSpPr>
          <p:spPr>
            <a:xfrm>
              <a:off x="4207659" y="153576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5-Point Star 158"/>
            <p:cNvSpPr/>
            <p:nvPr/>
          </p:nvSpPr>
          <p:spPr>
            <a:xfrm>
              <a:off x="4347904" y="153576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4239258" y="145560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4379751" y="145560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4098764" y="166991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4239258" y="166991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4379751" y="166991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3984464" y="157228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4491670" y="157228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5" name="TextBox 184"/>
          <p:cNvSpPr txBox="1"/>
          <p:nvPr/>
        </p:nvSpPr>
        <p:spPr>
          <a:xfrm>
            <a:off x="6776676" y="4036181"/>
            <a:ext cx="68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r>
              <a:rPr lang="en-US" dirty="0" err="1" smtClean="0"/>
              <a:t>CO</a:t>
            </a:r>
            <a:endParaRPr lang="en-US" baseline="-25000" dirty="0"/>
          </a:p>
        </p:txBody>
      </p:sp>
      <p:grpSp>
        <p:nvGrpSpPr>
          <p:cNvPr id="186" name="Group 185"/>
          <p:cNvGrpSpPr>
            <a:grpSpLocks noChangeAspect="1"/>
          </p:cNvGrpSpPr>
          <p:nvPr/>
        </p:nvGrpSpPr>
        <p:grpSpPr>
          <a:xfrm>
            <a:off x="6865215" y="4405600"/>
            <a:ext cx="488616" cy="505427"/>
            <a:chOff x="3309986" y="2501069"/>
            <a:chExt cx="290843" cy="300849"/>
          </a:xfrm>
        </p:grpSpPr>
        <p:sp>
          <p:nvSpPr>
            <p:cNvPr id="187" name="5-Point Star 186"/>
            <p:cNvSpPr/>
            <p:nvPr/>
          </p:nvSpPr>
          <p:spPr>
            <a:xfrm>
              <a:off x="3383989" y="2503905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369225" y="2639516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523159" y="250106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309986" y="250106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6776676" y="5318717"/>
            <a:ext cx="68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r>
              <a:rPr lang="en-US" dirty="0" err="1" smtClean="0"/>
              <a:t>CO</a:t>
            </a:r>
            <a:endParaRPr lang="en-US" baseline="-25000" dirty="0"/>
          </a:p>
        </p:txBody>
      </p:sp>
      <p:grpSp>
        <p:nvGrpSpPr>
          <p:cNvPr id="192" name="Group 191"/>
          <p:cNvGrpSpPr>
            <a:grpSpLocks noChangeAspect="1"/>
          </p:cNvGrpSpPr>
          <p:nvPr/>
        </p:nvGrpSpPr>
        <p:grpSpPr>
          <a:xfrm>
            <a:off x="6865215" y="5688136"/>
            <a:ext cx="488616" cy="505427"/>
            <a:chOff x="3309986" y="2501069"/>
            <a:chExt cx="290843" cy="300849"/>
          </a:xfrm>
        </p:grpSpPr>
        <p:sp>
          <p:nvSpPr>
            <p:cNvPr id="193" name="5-Point Star 192"/>
            <p:cNvSpPr/>
            <p:nvPr/>
          </p:nvSpPr>
          <p:spPr>
            <a:xfrm>
              <a:off x="3383989" y="2503905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3369225" y="2639516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3523159" y="250106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3309986" y="2501069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6803570" y="145725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4" name="Group 3"/>
          <p:cNvGrpSpPr/>
          <p:nvPr/>
        </p:nvGrpSpPr>
        <p:grpSpPr>
          <a:xfrm>
            <a:off x="6679120" y="1951974"/>
            <a:ext cx="849552" cy="272836"/>
            <a:chOff x="6679120" y="1951974"/>
            <a:chExt cx="849552" cy="272836"/>
          </a:xfrm>
        </p:grpSpPr>
        <p:sp>
          <p:nvSpPr>
            <p:cNvPr id="204" name="Oval 203"/>
            <p:cNvSpPr/>
            <p:nvPr/>
          </p:nvSpPr>
          <p:spPr>
            <a:xfrm>
              <a:off x="6825529" y="1951974"/>
              <a:ext cx="272835" cy="2728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6679120" y="2024811"/>
              <a:ext cx="130486" cy="1304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7108262" y="1951974"/>
              <a:ext cx="272835" cy="2728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7398186" y="2024811"/>
              <a:ext cx="130486" cy="1304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/>
          <p:cNvGrpSpPr>
            <a:grpSpLocks noChangeAspect="1"/>
          </p:cNvGrpSpPr>
          <p:nvPr/>
        </p:nvGrpSpPr>
        <p:grpSpPr>
          <a:xfrm>
            <a:off x="8038470" y="506935"/>
            <a:ext cx="725938" cy="488616"/>
            <a:chOff x="1271284" y="1693104"/>
            <a:chExt cx="432106" cy="290843"/>
          </a:xfrm>
        </p:grpSpPr>
        <p:sp>
          <p:nvSpPr>
            <p:cNvPr id="209" name="5-Point Star 208"/>
            <p:cNvSpPr/>
            <p:nvPr/>
          </p:nvSpPr>
          <p:spPr>
            <a:xfrm>
              <a:off x="1341713" y="1777574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1465939" y="1806729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1625720" y="189847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1310552" y="190627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271284" y="177725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377870" y="1693104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5" name="TextBox 214"/>
          <p:cNvSpPr txBox="1"/>
          <p:nvPr/>
        </p:nvSpPr>
        <p:spPr>
          <a:xfrm>
            <a:off x="8001000" y="145725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3</a:t>
            </a:r>
            <a:r>
              <a:rPr lang="en-US" dirty="0" err="1" smtClean="0"/>
              <a:t>OH</a:t>
            </a:r>
            <a:endParaRPr lang="en-US" baseline="-25000" dirty="0"/>
          </a:p>
        </p:txBody>
      </p:sp>
      <p:grpSp>
        <p:nvGrpSpPr>
          <p:cNvPr id="216" name="Group 215"/>
          <p:cNvGrpSpPr>
            <a:grpSpLocks noChangeAspect="1"/>
          </p:cNvGrpSpPr>
          <p:nvPr/>
        </p:nvGrpSpPr>
        <p:grpSpPr>
          <a:xfrm>
            <a:off x="8038470" y="1813221"/>
            <a:ext cx="725938" cy="488616"/>
            <a:chOff x="1271284" y="1693104"/>
            <a:chExt cx="432106" cy="290843"/>
          </a:xfrm>
        </p:grpSpPr>
        <p:sp>
          <p:nvSpPr>
            <p:cNvPr id="217" name="5-Point Star 216"/>
            <p:cNvSpPr/>
            <p:nvPr/>
          </p:nvSpPr>
          <p:spPr>
            <a:xfrm>
              <a:off x="1341713" y="1777574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465939" y="1806729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625720" y="189847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310552" y="190627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1271284" y="177725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1377870" y="1693104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8001000" y="275166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baseline="-25000" dirty="0" err="1" smtClean="0"/>
              <a:t>3</a:t>
            </a:r>
            <a:r>
              <a:rPr lang="en-US" dirty="0" err="1" smtClean="0"/>
              <a:t>OH</a:t>
            </a:r>
            <a:endParaRPr lang="en-US" baseline="-25000" dirty="0"/>
          </a:p>
        </p:txBody>
      </p:sp>
      <p:grpSp>
        <p:nvGrpSpPr>
          <p:cNvPr id="224" name="Group 223"/>
          <p:cNvGrpSpPr>
            <a:grpSpLocks noChangeAspect="1"/>
          </p:cNvGrpSpPr>
          <p:nvPr/>
        </p:nvGrpSpPr>
        <p:grpSpPr>
          <a:xfrm>
            <a:off x="8038470" y="3107631"/>
            <a:ext cx="725938" cy="488616"/>
            <a:chOff x="1271284" y="1693104"/>
            <a:chExt cx="432106" cy="290843"/>
          </a:xfrm>
        </p:grpSpPr>
        <p:sp>
          <p:nvSpPr>
            <p:cNvPr id="225" name="5-Point Star 224"/>
            <p:cNvSpPr/>
            <p:nvPr/>
          </p:nvSpPr>
          <p:spPr>
            <a:xfrm>
              <a:off x="1341713" y="1777574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1465939" y="1806729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1625720" y="189847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1310552" y="190627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1271284" y="177725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1377870" y="1693104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1" name="TextBox 230"/>
          <p:cNvSpPr txBox="1"/>
          <p:nvPr/>
        </p:nvSpPr>
        <p:spPr>
          <a:xfrm>
            <a:off x="5546770" y="15295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32" name="Group 231"/>
          <p:cNvGrpSpPr>
            <a:grpSpLocks noChangeAspect="1"/>
          </p:cNvGrpSpPr>
          <p:nvPr/>
        </p:nvGrpSpPr>
        <p:grpSpPr>
          <a:xfrm>
            <a:off x="5447709" y="645362"/>
            <a:ext cx="725210" cy="328985"/>
            <a:chOff x="1651885" y="2649760"/>
            <a:chExt cx="431673" cy="195824"/>
          </a:xfrm>
        </p:grpSpPr>
        <p:sp>
          <p:nvSpPr>
            <p:cNvPr id="233" name="5-Point Star 232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6" name="TextBox 235"/>
          <p:cNvSpPr txBox="1"/>
          <p:nvPr/>
        </p:nvSpPr>
        <p:spPr>
          <a:xfrm>
            <a:off x="5546770" y="1435485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37" name="Group 236"/>
          <p:cNvGrpSpPr>
            <a:grpSpLocks noChangeAspect="1"/>
          </p:cNvGrpSpPr>
          <p:nvPr/>
        </p:nvGrpSpPr>
        <p:grpSpPr>
          <a:xfrm>
            <a:off x="5447709" y="1927897"/>
            <a:ext cx="725210" cy="328985"/>
            <a:chOff x="1651885" y="2649760"/>
            <a:chExt cx="431673" cy="195824"/>
          </a:xfrm>
        </p:grpSpPr>
        <p:sp>
          <p:nvSpPr>
            <p:cNvPr id="238" name="5-Point Star 237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5546770" y="2729893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42" name="Group 241"/>
          <p:cNvGrpSpPr>
            <a:grpSpLocks noChangeAspect="1"/>
          </p:cNvGrpSpPr>
          <p:nvPr/>
        </p:nvGrpSpPr>
        <p:grpSpPr>
          <a:xfrm>
            <a:off x="5447709" y="3222305"/>
            <a:ext cx="725210" cy="328985"/>
            <a:chOff x="1651885" y="2649760"/>
            <a:chExt cx="431673" cy="195824"/>
          </a:xfrm>
        </p:grpSpPr>
        <p:sp>
          <p:nvSpPr>
            <p:cNvPr id="243" name="5-Point Star 242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6" name="TextBox 245"/>
          <p:cNvSpPr txBox="1"/>
          <p:nvPr/>
        </p:nvSpPr>
        <p:spPr>
          <a:xfrm>
            <a:off x="5546770" y="4024303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47" name="Group 246"/>
          <p:cNvGrpSpPr>
            <a:grpSpLocks noChangeAspect="1"/>
          </p:cNvGrpSpPr>
          <p:nvPr/>
        </p:nvGrpSpPr>
        <p:grpSpPr>
          <a:xfrm>
            <a:off x="5447709" y="4516715"/>
            <a:ext cx="725210" cy="328985"/>
            <a:chOff x="1651885" y="2649760"/>
            <a:chExt cx="431673" cy="195824"/>
          </a:xfrm>
        </p:grpSpPr>
        <p:sp>
          <p:nvSpPr>
            <p:cNvPr id="248" name="5-Point Star 247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1" name="TextBox 250"/>
          <p:cNvSpPr txBox="1"/>
          <p:nvPr/>
        </p:nvSpPr>
        <p:spPr>
          <a:xfrm>
            <a:off x="5546770" y="5318713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52" name="Group 251"/>
          <p:cNvGrpSpPr>
            <a:grpSpLocks noChangeAspect="1"/>
          </p:cNvGrpSpPr>
          <p:nvPr/>
        </p:nvGrpSpPr>
        <p:grpSpPr>
          <a:xfrm>
            <a:off x="5447709" y="5811125"/>
            <a:ext cx="725210" cy="328985"/>
            <a:chOff x="1651885" y="2649760"/>
            <a:chExt cx="431673" cy="195824"/>
          </a:xfrm>
        </p:grpSpPr>
        <p:sp>
          <p:nvSpPr>
            <p:cNvPr id="253" name="5-Point Star 252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09320" y="175888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207482" y="145202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207482" y="276304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205644" y="4061213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ectangle 287"/>
          <p:cNvSpPr/>
          <p:nvPr/>
        </p:nvSpPr>
        <p:spPr>
          <a:xfrm>
            <a:off x="1463420" y="174050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/>
        </p:nvSpPr>
        <p:spPr>
          <a:xfrm>
            <a:off x="1461582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1461582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1459744" y="405937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2763426" y="174050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2761588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2761588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2759750" y="405937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4061594" y="17221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ectangle 296"/>
          <p:cNvSpPr/>
          <p:nvPr/>
        </p:nvSpPr>
        <p:spPr>
          <a:xfrm>
            <a:off x="4059756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4059756" y="275936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4057918" y="405753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5341404" y="174050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/>
        </p:nvSpPr>
        <p:spPr>
          <a:xfrm>
            <a:off x="5339566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5339566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ectangle 302"/>
          <p:cNvSpPr/>
          <p:nvPr/>
        </p:nvSpPr>
        <p:spPr>
          <a:xfrm>
            <a:off x="5337728" y="405937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639572" y="150972"/>
            <a:ext cx="936815" cy="958055"/>
            <a:chOff x="6639572" y="150972"/>
            <a:chExt cx="936815" cy="958055"/>
          </a:xfrm>
        </p:grpSpPr>
        <p:sp>
          <p:nvSpPr>
            <p:cNvPr id="9" name="TextBox 8"/>
            <p:cNvSpPr txBox="1"/>
            <p:nvPr/>
          </p:nvSpPr>
          <p:spPr>
            <a:xfrm>
              <a:off x="6803570" y="150972"/>
              <a:ext cx="638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683131" y="645688"/>
              <a:ext cx="849552" cy="272836"/>
              <a:chOff x="6679120" y="645688"/>
              <a:chExt cx="849552" cy="272836"/>
            </a:xfrm>
          </p:grpSpPr>
          <p:sp>
            <p:nvSpPr>
              <p:cNvPr id="198" name="Oval 197"/>
              <p:cNvSpPr/>
              <p:nvPr/>
            </p:nvSpPr>
            <p:spPr>
              <a:xfrm>
                <a:off x="6825529" y="645688"/>
                <a:ext cx="272835" cy="2728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6679120" y="718525"/>
                <a:ext cx="130486" cy="13048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7108262" y="645688"/>
                <a:ext cx="272835" cy="2728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7398186" y="718525"/>
                <a:ext cx="130486" cy="13048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4" name="Rectangle 303"/>
            <p:cNvSpPr/>
            <p:nvPr/>
          </p:nvSpPr>
          <p:spPr>
            <a:xfrm>
              <a:off x="6639572" y="17221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5" name="Rectangle 304"/>
          <p:cNvSpPr/>
          <p:nvPr/>
        </p:nvSpPr>
        <p:spPr>
          <a:xfrm>
            <a:off x="6637734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637734" y="2741771"/>
            <a:ext cx="936815" cy="954413"/>
            <a:chOff x="6637734" y="2741771"/>
            <a:chExt cx="936815" cy="954413"/>
          </a:xfrm>
        </p:grpSpPr>
        <p:sp>
          <p:nvSpPr>
            <p:cNvPr id="34" name="TextBox 33"/>
            <p:cNvSpPr txBox="1"/>
            <p:nvPr/>
          </p:nvSpPr>
          <p:spPr>
            <a:xfrm>
              <a:off x="6776676" y="2741771"/>
              <a:ext cx="681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r>
                <a:rPr lang="en-US" dirty="0" err="1" smtClean="0"/>
                <a:t>CO</a:t>
              </a:r>
              <a:endParaRPr lang="en-US" baseline="-25000" dirty="0"/>
            </a:p>
          </p:txBody>
        </p:sp>
        <p:grpSp>
          <p:nvGrpSpPr>
            <p:cNvPr id="180" name="Group 179"/>
            <p:cNvGrpSpPr>
              <a:grpSpLocks noChangeAspect="1"/>
            </p:cNvGrpSpPr>
            <p:nvPr/>
          </p:nvGrpSpPr>
          <p:grpSpPr>
            <a:xfrm>
              <a:off x="6865215" y="3111190"/>
              <a:ext cx="488616" cy="505427"/>
              <a:chOff x="3309986" y="2501069"/>
              <a:chExt cx="290843" cy="300849"/>
            </a:xfrm>
          </p:grpSpPr>
          <p:sp>
            <p:nvSpPr>
              <p:cNvPr id="181" name="5-Point Star 180"/>
              <p:cNvSpPr/>
              <p:nvPr/>
            </p:nvSpPr>
            <p:spPr>
              <a:xfrm>
                <a:off x="3383989" y="2503905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369225" y="2639516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523159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309986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6" name="Rectangle 305"/>
            <p:cNvSpPr/>
            <p:nvPr/>
          </p:nvSpPr>
          <p:spPr>
            <a:xfrm>
              <a:off x="6637734" y="275936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" name="Rectangle 306"/>
          <p:cNvSpPr/>
          <p:nvPr/>
        </p:nvSpPr>
        <p:spPr>
          <a:xfrm>
            <a:off x="6635896" y="405753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ectangle 307"/>
          <p:cNvSpPr/>
          <p:nvPr/>
        </p:nvSpPr>
        <p:spPr>
          <a:xfrm>
            <a:off x="7939578" y="17221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ectangle 308"/>
          <p:cNvSpPr/>
          <p:nvPr/>
        </p:nvSpPr>
        <p:spPr>
          <a:xfrm>
            <a:off x="7937740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/>
        </p:nvSpPr>
        <p:spPr>
          <a:xfrm>
            <a:off x="7937740" y="275936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7905922" y="4057537"/>
            <a:ext cx="107963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/>
          <p:nvPr/>
        </p:nvSpPr>
        <p:spPr>
          <a:xfrm>
            <a:off x="214823" y="533734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/>
        </p:nvSpPr>
        <p:spPr>
          <a:xfrm>
            <a:off x="1468923" y="533550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2768929" y="533550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067097" y="5333671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5346907" y="533550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/>
          <p:nvPr/>
        </p:nvSpPr>
        <p:spPr>
          <a:xfrm>
            <a:off x="6645075" y="5333671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900111" y="5319706"/>
            <a:ext cx="1079635" cy="950780"/>
            <a:chOff x="7900111" y="5319706"/>
            <a:chExt cx="1079635" cy="950780"/>
          </a:xfrm>
        </p:grpSpPr>
        <p:sp>
          <p:nvSpPr>
            <p:cNvPr id="167" name="TextBox 166"/>
            <p:cNvSpPr txBox="1"/>
            <p:nvPr/>
          </p:nvSpPr>
          <p:spPr>
            <a:xfrm>
              <a:off x="8088088" y="5319706"/>
              <a:ext cx="609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</a:t>
              </a:r>
              <a:r>
                <a:rPr lang="en-US" baseline="-25000" dirty="0" err="1" smtClean="0"/>
                <a:t>3</a:t>
              </a:r>
              <a:r>
                <a:rPr lang="en-US" dirty="0" err="1" smtClean="0"/>
                <a:t>H</a:t>
              </a:r>
              <a:r>
                <a:rPr lang="en-US" baseline="-25000" dirty="0" err="1" smtClean="0"/>
                <a:t>8</a:t>
              </a:r>
              <a:endParaRPr lang="en-US" baseline="-25000" dirty="0"/>
            </a:p>
          </p:txBody>
        </p:sp>
        <p:grpSp>
          <p:nvGrpSpPr>
            <p:cNvPr id="168" name="Group 167"/>
            <p:cNvGrpSpPr>
              <a:grpSpLocks noChangeAspect="1"/>
            </p:cNvGrpSpPr>
            <p:nvPr/>
          </p:nvGrpSpPr>
          <p:grpSpPr>
            <a:xfrm>
              <a:off x="7949072" y="5672709"/>
              <a:ext cx="982591" cy="490531"/>
              <a:chOff x="3984464" y="1455606"/>
              <a:chExt cx="584876" cy="291983"/>
            </a:xfrm>
          </p:grpSpPr>
          <p:sp>
            <p:nvSpPr>
              <p:cNvPr id="169" name="Oval 168"/>
              <p:cNvSpPr/>
              <p:nvPr/>
            </p:nvSpPr>
            <p:spPr>
              <a:xfrm>
                <a:off x="4098764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5-Point Star 169"/>
              <p:cNvSpPr/>
              <p:nvPr/>
            </p:nvSpPr>
            <p:spPr>
              <a:xfrm>
                <a:off x="4067413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5-Point Star 170"/>
              <p:cNvSpPr/>
              <p:nvPr/>
            </p:nvSpPr>
            <p:spPr>
              <a:xfrm>
                <a:off x="4207659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5-Point Star 171"/>
              <p:cNvSpPr/>
              <p:nvPr/>
            </p:nvSpPr>
            <p:spPr>
              <a:xfrm>
                <a:off x="4347904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4239258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4379751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4098764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4239258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4379751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984464" y="157228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4491670" y="157228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8" name="Rectangle 317"/>
            <p:cNvSpPr/>
            <p:nvPr/>
          </p:nvSpPr>
          <p:spPr>
            <a:xfrm>
              <a:off x="7900111" y="5333671"/>
              <a:ext cx="107963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24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92876" y="703659"/>
            <a:ext cx="6099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C</a:t>
            </a:r>
            <a:r>
              <a:rPr lang="en-US" baseline="-25000" dirty="0">
                <a:latin typeface="Arial"/>
                <a:cs typeface="Times New Roman"/>
              </a:rPr>
              <a:t>6</a:t>
            </a:r>
            <a:r>
              <a:rPr lang="en-US" dirty="0">
                <a:latin typeface="Arial"/>
                <a:cs typeface="Times New Roman"/>
              </a:rPr>
              <a:t>H</a:t>
            </a:r>
            <a:r>
              <a:rPr lang="en-US" baseline="-25000" dirty="0">
                <a:latin typeface="Arial"/>
                <a:cs typeface="Times New Roman"/>
              </a:rPr>
              <a:t>12</a:t>
            </a:r>
            <a:r>
              <a:rPr lang="en-US" dirty="0">
                <a:latin typeface="Arial"/>
                <a:cs typeface="Times New Roman"/>
              </a:rPr>
              <a:t>O</a:t>
            </a:r>
            <a:r>
              <a:rPr lang="en-US" baseline="-25000" dirty="0">
                <a:latin typeface="Arial"/>
                <a:cs typeface="Times New Roman"/>
              </a:rPr>
              <a:t>6</a:t>
            </a:r>
            <a:r>
              <a:rPr lang="en-US" dirty="0">
                <a:latin typeface="Arial"/>
                <a:cs typeface="Times New Roman"/>
              </a:rPr>
              <a:t>  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O  +  ____CO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endParaRPr lang="en-US" sz="1100" dirty="0">
              <a:cs typeface="Times New Roman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706837" y="2017686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3921674" y="320175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34959" y="2849865"/>
            <a:ext cx="963031" cy="1213961"/>
            <a:chOff x="1468923" y="5332371"/>
            <a:chExt cx="963031" cy="1213961"/>
          </a:xfrm>
        </p:grpSpPr>
        <p:sp>
          <p:nvSpPr>
            <p:cNvPr id="57" name="TextBox 56"/>
            <p:cNvSpPr txBox="1"/>
            <p:nvPr/>
          </p:nvSpPr>
          <p:spPr>
            <a:xfrm>
              <a:off x="1513113" y="5332371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</a:t>
              </a:r>
              <a:r>
                <a:rPr lang="en-US" baseline="-25000" dirty="0" err="1" smtClean="0"/>
                <a:t>6</a:t>
              </a:r>
              <a:r>
                <a:rPr lang="en-US" dirty="0" err="1" smtClean="0"/>
                <a:t>H</a:t>
              </a:r>
              <a:r>
                <a:rPr lang="en-US" baseline="-25000" dirty="0" err="1" smtClean="0"/>
                <a:t>12</a:t>
              </a:r>
              <a:r>
                <a:rPr lang="en-US" dirty="0" err="1" smtClean="0"/>
                <a:t>O</a:t>
              </a:r>
              <a:r>
                <a:rPr lang="en-US" baseline="-25000" dirty="0" err="1" smtClean="0"/>
                <a:t>6</a:t>
              </a:r>
              <a:endParaRPr lang="en-US" baseline="-25000" dirty="0"/>
            </a:p>
          </p:txBody>
        </p:sp>
        <p:grpSp>
          <p:nvGrpSpPr>
            <p:cNvPr id="58" name="Group 57"/>
            <p:cNvGrpSpPr/>
            <p:nvPr/>
          </p:nvGrpSpPr>
          <p:grpSpPr>
            <a:xfrm rot="1186440">
              <a:off x="1574688" y="5728119"/>
              <a:ext cx="720221" cy="762589"/>
              <a:chOff x="1087395" y="1316877"/>
              <a:chExt cx="720221" cy="762589"/>
            </a:xfrm>
          </p:grpSpPr>
          <p:sp>
            <p:nvSpPr>
              <p:cNvPr id="70" name="5-Point Star 69"/>
              <p:cNvSpPr/>
              <p:nvPr/>
            </p:nvSpPr>
            <p:spPr>
              <a:xfrm>
                <a:off x="1208313" y="1620499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5-Point Star 71"/>
              <p:cNvSpPr/>
              <p:nvPr/>
            </p:nvSpPr>
            <p:spPr>
              <a:xfrm>
                <a:off x="1314228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5-Point Star 72"/>
              <p:cNvSpPr/>
              <p:nvPr/>
            </p:nvSpPr>
            <p:spPr>
              <a:xfrm>
                <a:off x="1455447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5-Point Star 73"/>
              <p:cNvSpPr/>
              <p:nvPr/>
            </p:nvSpPr>
            <p:spPr>
              <a:xfrm>
                <a:off x="1314228" y="1701701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5-Point Star 80"/>
              <p:cNvSpPr/>
              <p:nvPr/>
            </p:nvSpPr>
            <p:spPr>
              <a:xfrm>
                <a:off x="1455447" y="1701701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5-Point Star 81"/>
              <p:cNvSpPr/>
              <p:nvPr/>
            </p:nvSpPr>
            <p:spPr>
              <a:xfrm>
                <a:off x="1568424" y="1620499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147414" y="1475750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281573" y="1422792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373366" y="1401609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373366" y="184292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165066" y="17687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578135" y="17687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1592259" y="1465160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539299" y="1422792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539299" y="191000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1288633" y="191000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1133291" y="166286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701702" y="166286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729946" y="141573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412201" y="131687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1087395" y="1433384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087395" y="187822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426323" y="200179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726416" y="1885290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1468923" y="5379577"/>
              <a:ext cx="936815" cy="11667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454720" y="1376048"/>
            <a:ext cx="936815" cy="956075"/>
            <a:chOff x="4061594" y="1535242"/>
            <a:chExt cx="936815" cy="956075"/>
          </a:xfrm>
        </p:grpSpPr>
        <p:sp>
          <p:nvSpPr>
            <p:cNvPr id="121" name="TextBox 12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22" name="Group 12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Rectangle 12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5452951" y="2369111"/>
            <a:ext cx="936815" cy="956075"/>
            <a:chOff x="4061594" y="1535242"/>
            <a:chExt cx="936815" cy="956075"/>
          </a:xfrm>
        </p:grpSpPr>
        <p:sp>
          <p:nvSpPr>
            <p:cNvPr id="128" name="TextBox 127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29" name="Group 128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0" name="Rectangle 129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464611" y="3713569"/>
            <a:ext cx="936815" cy="936815"/>
            <a:chOff x="7945081" y="5377739"/>
            <a:chExt cx="936815" cy="936815"/>
          </a:xfrm>
        </p:grpSpPr>
        <p:sp>
          <p:nvSpPr>
            <p:cNvPr id="135" name="TextBox 134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36" name="Group 135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38" name="5-Point Star 137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7" name="Rectangle 136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6464611" y="4715081"/>
            <a:ext cx="936815" cy="936815"/>
            <a:chOff x="7945081" y="5377739"/>
            <a:chExt cx="936815" cy="936815"/>
          </a:xfrm>
        </p:grpSpPr>
        <p:sp>
          <p:nvSpPr>
            <p:cNvPr id="142" name="TextBox 141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43" name="Group 142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45" name="5-Point Star 144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7444351" y="3713569"/>
            <a:ext cx="936815" cy="936815"/>
            <a:chOff x="7945081" y="5377739"/>
            <a:chExt cx="936815" cy="936815"/>
          </a:xfrm>
        </p:grpSpPr>
        <p:sp>
          <p:nvSpPr>
            <p:cNvPr id="156" name="TextBox 155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57" name="Group 156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59" name="5-Point Star 158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7444347" y="4715077"/>
            <a:ext cx="936815" cy="936815"/>
            <a:chOff x="7945081" y="5377739"/>
            <a:chExt cx="936815" cy="936815"/>
          </a:xfrm>
        </p:grpSpPr>
        <p:sp>
          <p:nvSpPr>
            <p:cNvPr id="163" name="TextBox 162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64" name="Group 163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66" name="5-Point Star 165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5" name="Rectangle 164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5473981" y="3713565"/>
            <a:ext cx="936815" cy="936815"/>
            <a:chOff x="7945081" y="5377739"/>
            <a:chExt cx="936815" cy="936815"/>
          </a:xfrm>
        </p:grpSpPr>
        <p:sp>
          <p:nvSpPr>
            <p:cNvPr id="170" name="TextBox 169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71" name="Group 170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73" name="5-Point Star 172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Rectangle 171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5473977" y="4715073"/>
            <a:ext cx="936815" cy="936815"/>
            <a:chOff x="7945081" y="5377739"/>
            <a:chExt cx="936815" cy="936815"/>
          </a:xfrm>
        </p:grpSpPr>
        <p:sp>
          <p:nvSpPr>
            <p:cNvPr id="177" name="TextBox 176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78" name="Group 177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80" name="5-Point Star 179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9" name="Rectangle 178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445342" y="1376044"/>
            <a:ext cx="936815" cy="956075"/>
            <a:chOff x="4061594" y="1535242"/>
            <a:chExt cx="936815" cy="956075"/>
          </a:xfrm>
        </p:grpSpPr>
        <p:sp>
          <p:nvSpPr>
            <p:cNvPr id="184" name="TextBox 183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85" name="Group 184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87" name="Oval 186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Rectangle 185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443573" y="2369107"/>
            <a:ext cx="936815" cy="956075"/>
            <a:chOff x="4061594" y="1535242"/>
            <a:chExt cx="936815" cy="956075"/>
          </a:xfrm>
        </p:grpSpPr>
        <p:sp>
          <p:nvSpPr>
            <p:cNvPr id="191" name="TextBox 19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92" name="Group 19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94" name="Oval 19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3" name="Rectangle 19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7435968" y="1376044"/>
            <a:ext cx="936815" cy="956075"/>
            <a:chOff x="4061594" y="1535242"/>
            <a:chExt cx="936815" cy="956075"/>
          </a:xfrm>
        </p:grpSpPr>
        <p:sp>
          <p:nvSpPr>
            <p:cNvPr id="198" name="TextBox 197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99" name="Group 198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201" name="Oval 200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7434199" y="2369107"/>
            <a:ext cx="936815" cy="956075"/>
            <a:chOff x="4061594" y="1535242"/>
            <a:chExt cx="936815" cy="956075"/>
          </a:xfrm>
        </p:grpSpPr>
        <p:sp>
          <p:nvSpPr>
            <p:cNvPr id="205" name="TextBox 204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206" name="Group 205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208" name="Oval 207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7" name="Rectangle 206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1716207" y="2017682"/>
            <a:ext cx="936815" cy="962060"/>
            <a:chOff x="209320" y="1532933"/>
            <a:chExt cx="936815" cy="962060"/>
          </a:xfrm>
        </p:grpSpPr>
        <p:sp>
          <p:nvSpPr>
            <p:cNvPr id="212" name="TextBox 211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13" name="Group 212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15" name="Oval 214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4" name="Rectangle 213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2706833" y="3019194"/>
            <a:ext cx="936815" cy="962060"/>
            <a:chOff x="209320" y="1532933"/>
            <a:chExt cx="936815" cy="962060"/>
          </a:xfrm>
        </p:grpSpPr>
        <p:sp>
          <p:nvSpPr>
            <p:cNvPr id="218" name="TextBox 217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19" name="Group 218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21" name="Oval 220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0" name="Rectangle 219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716203" y="3019190"/>
            <a:ext cx="936815" cy="962060"/>
            <a:chOff x="209320" y="1532933"/>
            <a:chExt cx="936815" cy="962060"/>
          </a:xfrm>
        </p:grpSpPr>
        <p:sp>
          <p:nvSpPr>
            <p:cNvPr id="224" name="TextBox 223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25" name="Group 224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27" name="Oval 226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6" name="Rectangle 22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2706833" y="4020706"/>
            <a:ext cx="936815" cy="962060"/>
            <a:chOff x="209320" y="1532933"/>
            <a:chExt cx="936815" cy="962060"/>
          </a:xfrm>
        </p:grpSpPr>
        <p:sp>
          <p:nvSpPr>
            <p:cNvPr id="230" name="TextBox 229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31" name="Group 230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33" name="Oval 232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1716203" y="4020702"/>
            <a:ext cx="936815" cy="962060"/>
            <a:chOff x="209320" y="1532933"/>
            <a:chExt cx="936815" cy="962060"/>
          </a:xfrm>
        </p:grpSpPr>
        <p:sp>
          <p:nvSpPr>
            <p:cNvPr id="236" name="TextBox 23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37" name="Group 23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39" name="Oval 238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8" name="Rectangle 237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722597" y="5930135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333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92876" y="703659"/>
            <a:ext cx="6099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</a:t>
            </a:r>
            <a:r>
              <a:rPr lang="en-US" dirty="0" smtClean="0">
                <a:latin typeface="Arial"/>
                <a:cs typeface="Times New Roman"/>
              </a:rPr>
              <a:t>C</a:t>
            </a:r>
            <a:r>
              <a:rPr lang="en-US" baseline="-25000" dirty="0" smtClean="0">
                <a:latin typeface="Arial"/>
                <a:cs typeface="Times New Roman"/>
              </a:rPr>
              <a:t>3</a:t>
            </a:r>
            <a:r>
              <a:rPr lang="en-US" dirty="0" smtClean="0">
                <a:latin typeface="Arial"/>
                <a:cs typeface="Times New Roman"/>
              </a:rPr>
              <a:t>H</a:t>
            </a:r>
            <a:r>
              <a:rPr lang="en-US" baseline="-25000" dirty="0" smtClean="0">
                <a:latin typeface="Arial"/>
                <a:cs typeface="Times New Roman"/>
              </a:rPr>
              <a:t>8</a:t>
            </a:r>
            <a:r>
              <a:rPr lang="en-US" dirty="0" smtClean="0">
                <a:latin typeface="Arial"/>
                <a:cs typeface="Times New Roman"/>
              </a:rPr>
              <a:t>  </a:t>
            </a:r>
            <a:r>
              <a:rPr lang="en-US" dirty="0">
                <a:latin typeface="Arial"/>
                <a:cs typeface="Times New Roman"/>
              </a:rPr>
              <a:t>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O  +  ____CO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endParaRPr lang="en-US" sz="1100" dirty="0">
              <a:cs typeface="Times New Roman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706837" y="2017686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3921674" y="320175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5454720" y="1376048"/>
            <a:ext cx="936815" cy="956075"/>
            <a:chOff x="4061594" y="1535242"/>
            <a:chExt cx="936815" cy="956075"/>
          </a:xfrm>
        </p:grpSpPr>
        <p:sp>
          <p:nvSpPr>
            <p:cNvPr id="121" name="TextBox 12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22" name="Group 12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Rectangle 12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5452951" y="2369111"/>
            <a:ext cx="936815" cy="956075"/>
            <a:chOff x="4061594" y="1535242"/>
            <a:chExt cx="936815" cy="956075"/>
          </a:xfrm>
        </p:grpSpPr>
        <p:sp>
          <p:nvSpPr>
            <p:cNvPr id="128" name="TextBox 127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29" name="Group 128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0" name="Rectangle 129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464611" y="3713569"/>
            <a:ext cx="936815" cy="936815"/>
            <a:chOff x="7945081" y="5377739"/>
            <a:chExt cx="936815" cy="936815"/>
          </a:xfrm>
        </p:grpSpPr>
        <p:sp>
          <p:nvSpPr>
            <p:cNvPr id="135" name="TextBox 134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36" name="Group 135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38" name="5-Point Star 137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7" name="Rectangle 136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7444351" y="3713569"/>
            <a:ext cx="936815" cy="936815"/>
            <a:chOff x="7945081" y="5377739"/>
            <a:chExt cx="936815" cy="936815"/>
          </a:xfrm>
        </p:grpSpPr>
        <p:sp>
          <p:nvSpPr>
            <p:cNvPr id="156" name="TextBox 155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57" name="Group 156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59" name="5-Point Star 158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5473981" y="3713565"/>
            <a:ext cx="936815" cy="936815"/>
            <a:chOff x="7945081" y="5377739"/>
            <a:chExt cx="936815" cy="936815"/>
          </a:xfrm>
        </p:grpSpPr>
        <p:sp>
          <p:nvSpPr>
            <p:cNvPr id="170" name="TextBox 169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71" name="Group 170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73" name="5-Point Star 172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Rectangle 171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445342" y="1376044"/>
            <a:ext cx="936815" cy="956075"/>
            <a:chOff x="4061594" y="1535242"/>
            <a:chExt cx="936815" cy="956075"/>
          </a:xfrm>
        </p:grpSpPr>
        <p:sp>
          <p:nvSpPr>
            <p:cNvPr id="184" name="TextBox 183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85" name="Group 184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87" name="Oval 186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Rectangle 185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443573" y="2369107"/>
            <a:ext cx="936815" cy="956075"/>
            <a:chOff x="4061594" y="1535242"/>
            <a:chExt cx="936815" cy="956075"/>
          </a:xfrm>
        </p:grpSpPr>
        <p:sp>
          <p:nvSpPr>
            <p:cNvPr id="191" name="TextBox 19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192" name="Group 19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194" name="Oval 19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3" name="Rectangle 19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1716207" y="2017682"/>
            <a:ext cx="936815" cy="962060"/>
            <a:chOff x="209320" y="1532933"/>
            <a:chExt cx="936815" cy="962060"/>
          </a:xfrm>
        </p:grpSpPr>
        <p:sp>
          <p:nvSpPr>
            <p:cNvPr id="212" name="TextBox 211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13" name="Group 212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15" name="Oval 214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4" name="Rectangle 213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2706833" y="3019194"/>
            <a:ext cx="936815" cy="962060"/>
            <a:chOff x="209320" y="1532933"/>
            <a:chExt cx="936815" cy="962060"/>
          </a:xfrm>
        </p:grpSpPr>
        <p:sp>
          <p:nvSpPr>
            <p:cNvPr id="218" name="TextBox 217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19" name="Group 218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21" name="Oval 220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0" name="Rectangle 219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716203" y="3019190"/>
            <a:ext cx="936815" cy="962060"/>
            <a:chOff x="209320" y="1532933"/>
            <a:chExt cx="936815" cy="962060"/>
          </a:xfrm>
        </p:grpSpPr>
        <p:sp>
          <p:nvSpPr>
            <p:cNvPr id="224" name="TextBox 223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25" name="Group 224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27" name="Oval 226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6" name="Rectangle 22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1716203" y="4020702"/>
            <a:ext cx="936815" cy="962060"/>
            <a:chOff x="209320" y="1532933"/>
            <a:chExt cx="936815" cy="962060"/>
          </a:xfrm>
        </p:grpSpPr>
        <p:sp>
          <p:nvSpPr>
            <p:cNvPr id="236" name="TextBox 23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37" name="Group 23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39" name="Oval 238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8" name="Rectangle 237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1" name="TextBox 240"/>
          <p:cNvSpPr txBox="1"/>
          <p:nvPr/>
        </p:nvSpPr>
        <p:spPr>
          <a:xfrm>
            <a:off x="722597" y="5930135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grpSp>
        <p:nvGrpSpPr>
          <p:cNvPr id="242" name="Group 241"/>
          <p:cNvGrpSpPr/>
          <p:nvPr/>
        </p:nvGrpSpPr>
        <p:grpSpPr>
          <a:xfrm>
            <a:off x="237209" y="3041831"/>
            <a:ext cx="1079635" cy="950780"/>
            <a:chOff x="7900111" y="5319706"/>
            <a:chExt cx="1079635" cy="950780"/>
          </a:xfrm>
        </p:grpSpPr>
        <p:sp>
          <p:nvSpPr>
            <p:cNvPr id="243" name="TextBox 242"/>
            <p:cNvSpPr txBox="1"/>
            <p:nvPr/>
          </p:nvSpPr>
          <p:spPr>
            <a:xfrm>
              <a:off x="8088088" y="5319706"/>
              <a:ext cx="609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</a:t>
              </a:r>
              <a:r>
                <a:rPr lang="en-US" baseline="-25000" dirty="0" err="1" smtClean="0"/>
                <a:t>3</a:t>
              </a:r>
              <a:r>
                <a:rPr lang="en-US" dirty="0" err="1" smtClean="0"/>
                <a:t>H</a:t>
              </a:r>
              <a:r>
                <a:rPr lang="en-US" baseline="-25000" dirty="0" err="1" smtClean="0"/>
                <a:t>8</a:t>
              </a:r>
              <a:endParaRPr lang="en-US" baseline="-25000" dirty="0"/>
            </a:p>
          </p:txBody>
        </p:sp>
        <p:grpSp>
          <p:nvGrpSpPr>
            <p:cNvPr id="244" name="Group 243"/>
            <p:cNvGrpSpPr>
              <a:grpSpLocks noChangeAspect="1"/>
            </p:cNvGrpSpPr>
            <p:nvPr/>
          </p:nvGrpSpPr>
          <p:grpSpPr>
            <a:xfrm>
              <a:off x="7949072" y="5672709"/>
              <a:ext cx="982591" cy="490531"/>
              <a:chOff x="3984464" y="1455606"/>
              <a:chExt cx="584876" cy="291983"/>
            </a:xfrm>
          </p:grpSpPr>
          <p:sp>
            <p:nvSpPr>
              <p:cNvPr id="246" name="Oval 245"/>
              <p:cNvSpPr/>
              <p:nvPr/>
            </p:nvSpPr>
            <p:spPr>
              <a:xfrm>
                <a:off x="4098764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5-Point Star 246"/>
              <p:cNvSpPr/>
              <p:nvPr/>
            </p:nvSpPr>
            <p:spPr>
              <a:xfrm>
                <a:off x="4067413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5-Point Star 247"/>
              <p:cNvSpPr/>
              <p:nvPr/>
            </p:nvSpPr>
            <p:spPr>
              <a:xfrm>
                <a:off x="4207659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5-Point Star 248"/>
              <p:cNvSpPr/>
              <p:nvPr/>
            </p:nvSpPr>
            <p:spPr>
              <a:xfrm>
                <a:off x="4347904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4239258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4379751" y="145560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4098764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239258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4379751" y="166991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3984464" y="157228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491670" y="157228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5" name="Rectangle 244"/>
            <p:cNvSpPr/>
            <p:nvPr/>
          </p:nvSpPr>
          <p:spPr>
            <a:xfrm>
              <a:off x="7900111" y="5333671"/>
              <a:ext cx="107963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636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8236" y="703659"/>
            <a:ext cx="5710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CO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+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CO  +  ____O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endParaRPr lang="en-US" sz="1100" dirty="0">
              <a:cs typeface="Times New Roman"/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3889016" y="2537706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35" name="Group 234"/>
          <p:cNvGrpSpPr/>
          <p:nvPr/>
        </p:nvGrpSpPr>
        <p:grpSpPr>
          <a:xfrm>
            <a:off x="7268063" y="2322486"/>
            <a:ext cx="936815" cy="962060"/>
            <a:chOff x="209320" y="1532933"/>
            <a:chExt cx="936815" cy="962060"/>
          </a:xfrm>
        </p:grpSpPr>
        <p:sp>
          <p:nvSpPr>
            <p:cNvPr id="236" name="TextBox 23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37" name="Group 23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239" name="Oval 238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8" name="Rectangle 237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891159" y="2767851"/>
            <a:ext cx="936815" cy="936815"/>
            <a:chOff x="7945081" y="5377739"/>
            <a:chExt cx="936815" cy="936815"/>
          </a:xfrm>
        </p:grpSpPr>
        <p:sp>
          <p:nvSpPr>
            <p:cNvPr id="102" name="TextBox 101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03" name="Group 102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05" name="5-Point Star 104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Rectangle 103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561151" y="1788370"/>
            <a:ext cx="936815" cy="936815"/>
            <a:chOff x="2763426" y="174050"/>
            <a:chExt cx="936815" cy="936815"/>
          </a:xfrm>
        </p:grpSpPr>
        <p:sp>
          <p:nvSpPr>
            <p:cNvPr id="109" name="TextBox 108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10" name="Group 109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112" name="Oval 111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Rectangle 110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701566" y="1799731"/>
            <a:ext cx="936815" cy="954413"/>
            <a:chOff x="6637734" y="2741771"/>
            <a:chExt cx="936815" cy="954413"/>
          </a:xfrm>
        </p:grpSpPr>
        <p:sp>
          <p:nvSpPr>
            <p:cNvPr id="142" name="TextBox 141"/>
            <p:cNvSpPr txBox="1"/>
            <p:nvPr/>
          </p:nvSpPr>
          <p:spPr>
            <a:xfrm>
              <a:off x="6776676" y="2741771"/>
              <a:ext cx="681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r>
                <a:rPr lang="en-US" dirty="0" err="1" smtClean="0"/>
                <a:t>CO</a:t>
              </a:r>
              <a:endParaRPr lang="en-US" baseline="-25000" dirty="0"/>
            </a:p>
          </p:txBody>
        </p:sp>
        <p:grpSp>
          <p:nvGrpSpPr>
            <p:cNvPr id="143" name="Group 142"/>
            <p:cNvGrpSpPr>
              <a:grpSpLocks noChangeAspect="1"/>
            </p:cNvGrpSpPr>
            <p:nvPr/>
          </p:nvGrpSpPr>
          <p:grpSpPr>
            <a:xfrm>
              <a:off x="6865215" y="3111190"/>
              <a:ext cx="488616" cy="505427"/>
              <a:chOff x="3309986" y="2501069"/>
              <a:chExt cx="290843" cy="300849"/>
            </a:xfrm>
          </p:grpSpPr>
          <p:sp>
            <p:nvSpPr>
              <p:cNvPr id="145" name="5-Point Star 144"/>
              <p:cNvSpPr/>
              <p:nvPr/>
            </p:nvSpPr>
            <p:spPr>
              <a:xfrm>
                <a:off x="3383989" y="2503905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369225" y="2639516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523159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309986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Rectangle 143"/>
            <p:cNvSpPr/>
            <p:nvPr/>
          </p:nvSpPr>
          <p:spPr>
            <a:xfrm>
              <a:off x="6637734" y="275936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701562" y="2801239"/>
            <a:ext cx="936815" cy="954413"/>
            <a:chOff x="6637734" y="2741771"/>
            <a:chExt cx="936815" cy="954413"/>
          </a:xfrm>
        </p:grpSpPr>
        <p:sp>
          <p:nvSpPr>
            <p:cNvPr id="150" name="TextBox 149"/>
            <p:cNvSpPr txBox="1"/>
            <p:nvPr/>
          </p:nvSpPr>
          <p:spPr>
            <a:xfrm>
              <a:off x="6776676" y="2741771"/>
              <a:ext cx="681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r>
                <a:rPr lang="en-US" dirty="0" err="1" smtClean="0"/>
                <a:t>CO</a:t>
              </a:r>
              <a:endParaRPr lang="en-US" baseline="-25000" dirty="0"/>
            </a:p>
          </p:txBody>
        </p:sp>
        <p:grpSp>
          <p:nvGrpSpPr>
            <p:cNvPr id="151" name="Group 150"/>
            <p:cNvGrpSpPr>
              <a:grpSpLocks noChangeAspect="1"/>
            </p:cNvGrpSpPr>
            <p:nvPr/>
          </p:nvGrpSpPr>
          <p:grpSpPr>
            <a:xfrm>
              <a:off x="6865215" y="3111190"/>
              <a:ext cx="488616" cy="505427"/>
              <a:chOff x="3309986" y="2501069"/>
              <a:chExt cx="290843" cy="300849"/>
            </a:xfrm>
          </p:grpSpPr>
          <p:sp>
            <p:nvSpPr>
              <p:cNvPr id="153" name="5-Point Star 152"/>
              <p:cNvSpPr/>
              <p:nvPr/>
            </p:nvSpPr>
            <p:spPr>
              <a:xfrm>
                <a:off x="3383989" y="2503905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369225" y="2639516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3523159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3309986" y="250106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6637734" y="275936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891155" y="1777221"/>
            <a:ext cx="936815" cy="936815"/>
            <a:chOff x="7945081" y="5377739"/>
            <a:chExt cx="936815" cy="936815"/>
          </a:xfrm>
        </p:grpSpPr>
        <p:sp>
          <p:nvSpPr>
            <p:cNvPr id="165" name="TextBox 164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166" name="Group 165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168" name="5-Point Star 167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7" name="Rectangle 166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561147" y="2778992"/>
            <a:ext cx="936815" cy="936815"/>
            <a:chOff x="2763426" y="174050"/>
            <a:chExt cx="936815" cy="936815"/>
          </a:xfrm>
        </p:grpSpPr>
        <p:sp>
          <p:nvSpPr>
            <p:cNvPr id="179" name="TextBox 178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80" name="Group 179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1" name="Rectangle 180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722597" y="4003313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06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3114" y="400911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6</a:t>
            </a:r>
            <a:r>
              <a:rPr lang="en-US" dirty="0" err="1" smtClean="0"/>
              <a:t>H</a:t>
            </a:r>
            <a:r>
              <a:rPr lang="en-US" baseline="-25000" dirty="0" err="1" smtClean="0"/>
              <a:t>12</a:t>
            </a:r>
            <a:r>
              <a:rPr lang="en-US" dirty="0" err="1" smtClean="0"/>
              <a:t>O</a:t>
            </a:r>
            <a:r>
              <a:rPr lang="en-US" baseline="-25000" dirty="0" err="1" smtClean="0"/>
              <a:t>6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763484" y="2148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68084" y="2148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4256315" y="21485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8158756" y="214857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32" name="Group 31"/>
          <p:cNvGrpSpPr/>
          <p:nvPr/>
        </p:nvGrpSpPr>
        <p:grpSpPr>
          <a:xfrm rot="1186440">
            <a:off x="1560601" y="4405381"/>
            <a:ext cx="720221" cy="762589"/>
            <a:chOff x="1087395" y="1316877"/>
            <a:chExt cx="720221" cy="762589"/>
          </a:xfrm>
        </p:grpSpPr>
        <p:sp>
          <p:nvSpPr>
            <p:cNvPr id="33" name="5-Point Star 32"/>
            <p:cNvSpPr/>
            <p:nvPr/>
          </p:nvSpPr>
          <p:spPr>
            <a:xfrm>
              <a:off x="1208313" y="1620499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1314228" y="153576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1455447" y="1535767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5-Point Star 35"/>
            <p:cNvSpPr/>
            <p:nvPr/>
          </p:nvSpPr>
          <p:spPr>
            <a:xfrm>
              <a:off x="1314228" y="1701701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5-Point Star 36"/>
            <p:cNvSpPr/>
            <p:nvPr/>
          </p:nvSpPr>
          <p:spPr>
            <a:xfrm>
              <a:off x="1455447" y="1701701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5-Point Star 37"/>
            <p:cNvSpPr/>
            <p:nvPr/>
          </p:nvSpPr>
          <p:spPr>
            <a:xfrm>
              <a:off x="1568424" y="1620499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147414" y="1475750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281573" y="1422792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373366" y="1401609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373366" y="184292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165066" y="17687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578135" y="17687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592259" y="1465160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539299" y="1422792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539299" y="191000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288633" y="191000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133291" y="166286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701702" y="166286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729946" y="1415731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412201" y="131687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087395" y="1433384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87395" y="187822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426323" y="200179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726416" y="1885290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3047999" y="1467765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87" name="Group 86"/>
          <p:cNvGrpSpPr>
            <a:grpSpLocks noChangeAspect="1"/>
          </p:cNvGrpSpPr>
          <p:nvPr/>
        </p:nvGrpSpPr>
        <p:grpSpPr>
          <a:xfrm>
            <a:off x="3094988" y="2114028"/>
            <a:ext cx="250501" cy="130486"/>
            <a:chOff x="2299166" y="904746"/>
            <a:chExt cx="149108" cy="77670"/>
          </a:xfrm>
        </p:grpSpPr>
        <p:sp>
          <p:nvSpPr>
            <p:cNvPr id="88" name="Oval 87"/>
            <p:cNvSpPr/>
            <p:nvPr/>
          </p:nvSpPr>
          <p:spPr>
            <a:xfrm>
              <a:off x="2299166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370604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3047999" y="277794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1" name="Group 90"/>
          <p:cNvGrpSpPr>
            <a:grpSpLocks noChangeAspect="1"/>
          </p:cNvGrpSpPr>
          <p:nvPr/>
        </p:nvGrpSpPr>
        <p:grpSpPr>
          <a:xfrm>
            <a:off x="3094988" y="3424212"/>
            <a:ext cx="250501" cy="130486"/>
            <a:chOff x="2299166" y="904746"/>
            <a:chExt cx="149108" cy="77670"/>
          </a:xfrm>
        </p:grpSpPr>
        <p:sp>
          <p:nvSpPr>
            <p:cNvPr id="92" name="Oval 91"/>
            <p:cNvSpPr/>
            <p:nvPr/>
          </p:nvSpPr>
          <p:spPr>
            <a:xfrm>
              <a:off x="2299166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370604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3047999" y="406083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5" name="Group 94"/>
          <p:cNvGrpSpPr>
            <a:grpSpLocks noChangeAspect="1"/>
          </p:cNvGrpSpPr>
          <p:nvPr/>
        </p:nvGrpSpPr>
        <p:grpSpPr>
          <a:xfrm>
            <a:off x="3094988" y="4707102"/>
            <a:ext cx="250501" cy="130486"/>
            <a:chOff x="2299166" y="904746"/>
            <a:chExt cx="149108" cy="77670"/>
          </a:xfrm>
        </p:grpSpPr>
        <p:sp>
          <p:nvSpPr>
            <p:cNvPr id="96" name="Oval 95"/>
            <p:cNvSpPr/>
            <p:nvPr/>
          </p:nvSpPr>
          <p:spPr>
            <a:xfrm>
              <a:off x="2299166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2370604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3047999" y="538735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99" name="Group 98"/>
          <p:cNvGrpSpPr>
            <a:grpSpLocks noChangeAspect="1"/>
          </p:cNvGrpSpPr>
          <p:nvPr/>
        </p:nvGrpSpPr>
        <p:grpSpPr>
          <a:xfrm>
            <a:off x="3094988" y="6003640"/>
            <a:ext cx="250501" cy="130486"/>
            <a:chOff x="2299166" y="904746"/>
            <a:chExt cx="149108" cy="77670"/>
          </a:xfrm>
        </p:grpSpPr>
        <p:sp>
          <p:nvSpPr>
            <p:cNvPr id="100" name="Oval 99"/>
            <p:cNvSpPr/>
            <p:nvPr/>
          </p:nvSpPr>
          <p:spPr>
            <a:xfrm>
              <a:off x="2299166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2370604" y="904746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>
            <a:grpSpLocks noChangeAspect="1"/>
          </p:cNvGrpSpPr>
          <p:nvPr/>
        </p:nvGrpSpPr>
        <p:grpSpPr>
          <a:xfrm>
            <a:off x="1669133" y="703430"/>
            <a:ext cx="536868" cy="272836"/>
            <a:chOff x="1573373" y="1709113"/>
            <a:chExt cx="319564" cy="162402"/>
          </a:xfrm>
        </p:grpSpPr>
        <p:sp>
          <p:nvSpPr>
            <p:cNvPr id="103" name="Oval 102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1763484" y="14677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06" name="Group 105"/>
          <p:cNvGrpSpPr>
            <a:grpSpLocks noChangeAspect="1"/>
          </p:cNvGrpSpPr>
          <p:nvPr/>
        </p:nvGrpSpPr>
        <p:grpSpPr>
          <a:xfrm>
            <a:off x="1669133" y="1986319"/>
            <a:ext cx="536868" cy="272836"/>
            <a:chOff x="1573373" y="1709113"/>
            <a:chExt cx="319564" cy="162402"/>
          </a:xfrm>
        </p:grpSpPr>
        <p:sp>
          <p:nvSpPr>
            <p:cNvPr id="107" name="Oval 106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1763484" y="27779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1669133" y="3296504"/>
            <a:ext cx="536868" cy="272836"/>
            <a:chOff x="1573373" y="1709113"/>
            <a:chExt cx="319564" cy="162402"/>
          </a:xfrm>
        </p:grpSpPr>
        <p:sp>
          <p:nvSpPr>
            <p:cNvPr id="111" name="Oval 110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388928" y="703430"/>
            <a:ext cx="536868" cy="272836"/>
            <a:chOff x="1573373" y="1709113"/>
            <a:chExt cx="319564" cy="162402"/>
          </a:xfrm>
        </p:grpSpPr>
        <p:sp>
          <p:nvSpPr>
            <p:cNvPr id="114" name="Oval 113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453299" y="14677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17" name="Group 116"/>
          <p:cNvGrpSpPr>
            <a:grpSpLocks noChangeAspect="1"/>
          </p:cNvGrpSpPr>
          <p:nvPr/>
        </p:nvGrpSpPr>
        <p:grpSpPr>
          <a:xfrm>
            <a:off x="388928" y="1986319"/>
            <a:ext cx="536868" cy="272836"/>
            <a:chOff x="1573373" y="1709113"/>
            <a:chExt cx="319564" cy="162402"/>
          </a:xfrm>
        </p:grpSpPr>
        <p:sp>
          <p:nvSpPr>
            <p:cNvPr id="118" name="Oval 117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53299" y="27779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21" name="Group 120"/>
          <p:cNvGrpSpPr>
            <a:grpSpLocks noChangeAspect="1"/>
          </p:cNvGrpSpPr>
          <p:nvPr/>
        </p:nvGrpSpPr>
        <p:grpSpPr>
          <a:xfrm>
            <a:off x="388928" y="3296504"/>
            <a:ext cx="536868" cy="272836"/>
            <a:chOff x="1573373" y="1709113"/>
            <a:chExt cx="319564" cy="162402"/>
          </a:xfrm>
        </p:grpSpPr>
        <p:sp>
          <p:nvSpPr>
            <p:cNvPr id="122" name="Oval 121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453299" y="40744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25" name="Group 124"/>
          <p:cNvGrpSpPr>
            <a:grpSpLocks noChangeAspect="1"/>
          </p:cNvGrpSpPr>
          <p:nvPr/>
        </p:nvGrpSpPr>
        <p:grpSpPr>
          <a:xfrm>
            <a:off x="388928" y="4593041"/>
            <a:ext cx="536868" cy="272836"/>
            <a:chOff x="1573373" y="1709113"/>
            <a:chExt cx="319564" cy="162402"/>
          </a:xfrm>
        </p:grpSpPr>
        <p:sp>
          <p:nvSpPr>
            <p:cNvPr id="126" name="Oval 125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453299" y="538601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</a:t>
            </a:r>
            <a:r>
              <a:rPr lang="en-US" baseline="-25000" dirty="0" err="1" smtClean="0"/>
              <a:t>2</a:t>
            </a:r>
            <a:endParaRPr lang="en-US" baseline="-25000" dirty="0"/>
          </a:p>
        </p:txBody>
      </p:sp>
      <p:grpSp>
        <p:nvGrpSpPr>
          <p:cNvPr id="129" name="Group 128"/>
          <p:cNvGrpSpPr>
            <a:grpSpLocks noChangeAspect="1"/>
          </p:cNvGrpSpPr>
          <p:nvPr/>
        </p:nvGrpSpPr>
        <p:grpSpPr>
          <a:xfrm>
            <a:off x="388928" y="5889578"/>
            <a:ext cx="536868" cy="272836"/>
            <a:chOff x="1573373" y="1709113"/>
            <a:chExt cx="319564" cy="162402"/>
          </a:xfrm>
        </p:grpSpPr>
        <p:sp>
          <p:nvSpPr>
            <p:cNvPr id="130" name="Oval 129"/>
            <p:cNvSpPr/>
            <p:nvPr/>
          </p:nvSpPr>
          <p:spPr>
            <a:xfrm>
              <a:off x="1730535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1573373" y="17091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>
            <a:grpSpLocks noChangeAspect="1"/>
          </p:cNvGrpSpPr>
          <p:nvPr/>
        </p:nvGrpSpPr>
        <p:grpSpPr>
          <a:xfrm>
            <a:off x="4296892" y="638124"/>
            <a:ext cx="439278" cy="353803"/>
            <a:chOff x="1337989" y="1241818"/>
            <a:chExt cx="261475" cy="210597"/>
          </a:xfrm>
        </p:grpSpPr>
        <p:sp>
          <p:nvSpPr>
            <p:cNvPr id="133" name="Oval 132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4256315" y="147928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37" name="Group 136"/>
          <p:cNvGrpSpPr>
            <a:grpSpLocks noChangeAspect="1"/>
          </p:cNvGrpSpPr>
          <p:nvPr/>
        </p:nvGrpSpPr>
        <p:grpSpPr>
          <a:xfrm>
            <a:off x="4296892" y="1932534"/>
            <a:ext cx="439278" cy="353803"/>
            <a:chOff x="1337989" y="1241818"/>
            <a:chExt cx="261475" cy="210597"/>
          </a:xfrm>
        </p:grpSpPr>
        <p:sp>
          <p:nvSpPr>
            <p:cNvPr id="138" name="Oval 137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4256315" y="277369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42" name="Group 141"/>
          <p:cNvGrpSpPr>
            <a:grpSpLocks noChangeAspect="1"/>
          </p:cNvGrpSpPr>
          <p:nvPr/>
        </p:nvGrpSpPr>
        <p:grpSpPr>
          <a:xfrm>
            <a:off x="4296892" y="3226944"/>
            <a:ext cx="439278" cy="353803"/>
            <a:chOff x="1337989" y="1241818"/>
            <a:chExt cx="261475" cy="210597"/>
          </a:xfrm>
        </p:grpSpPr>
        <p:sp>
          <p:nvSpPr>
            <p:cNvPr id="143" name="Oval 142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4256315" y="406810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47" name="Group 146"/>
          <p:cNvGrpSpPr>
            <a:grpSpLocks noChangeAspect="1"/>
          </p:cNvGrpSpPr>
          <p:nvPr/>
        </p:nvGrpSpPr>
        <p:grpSpPr>
          <a:xfrm>
            <a:off x="4296892" y="4521355"/>
            <a:ext cx="439278" cy="353803"/>
            <a:chOff x="1337989" y="1241818"/>
            <a:chExt cx="261475" cy="210597"/>
          </a:xfrm>
        </p:grpSpPr>
        <p:sp>
          <p:nvSpPr>
            <p:cNvPr id="148" name="Oval 147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4256315" y="539249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52" name="Group 151"/>
          <p:cNvGrpSpPr>
            <a:grpSpLocks noChangeAspect="1"/>
          </p:cNvGrpSpPr>
          <p:nvPr/>
        </p:nvGrpSpPr>
        <p:grpSpPr>
          <a:xfrm>
            <a:off x="4296892" y="5815765"/>
            <a:ext cx="439278" cy="353803"/>
            <a:chOff x="1337989" y="1241818"/>
            <a:chExt cx="261475" cy="210597"/>
          </a:xfrm>
        </p:grpSpPr>
        <p:sp>
          <p:nvSpPr>
            <p:cNvPr id="153" name="Oval 152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5562601" y="21485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57" name="Group 156"/>
          <p:cNvGrpSpPr>
            <a:grpSpLocks noChangeAspect="1"/>
          </p:cNvGrpSpPr>
          <p:nvPr/>
        </p:nvGrpSpPr>
        <p:grpSpPr>
          <a:xfrm>
            <a:off x="5603178" y="638124"/>
            <a:ext cx="439278" cy="353803"/>
            <a:chOff x="1337989" y="1241818"/>
            <a:chExt cx="261475" cy="210597"/>
          </a:xfrm>
        </p:grpSpPr>
        <p:sp>
          <p:nvSpPr>
            <p:cNvPr id="158" name="Oval 157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5562601" y="147928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62" name="Group 161"/>
          <p:cNvGrpSpPr>
            <a:grpSpLocks noChangeAspect="1"/>
          </p:cNvGrpSpPr>
          <p:nvPr/>
        </p:nvGrpSpPr>
        <p:grpSpPr>
          <a:xfrm>
            <a:off x="5603178" y="1932534"/>
            <a:ext cx="439278" cy="353803"/>
            <a:chOff x="1337989" y="1241818"/>
            <a:chExt cx="261475" cy="210597"/>
          </a:xfrm>
        </p:grpSpPr>
        <p:sp>
          <p:nvSpPr>
            <p:cNvPr id="163" name="Oval 162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TextBox 165"/>
          <p:cNvSpPr txBox="1"/>
          <p:nvPr/>
        </p:nvSpPr>
        <p:spPr>
          <a:xfrm>
            <a:off x="5562601" y="2773697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67" name="Group 166"/>
          <p:cNvGrpSpPr>
            <a:grpSpLocks noChangeAspect="1"/>
          </p:cNvGrpSpPr>
          <p:nvPr/>
        </p:nvGrpSpPr>
        <p:grpSpPr>
          <a:xfrm>
            <a:off x="5603178" y="3226944"/>
            <a:ext cx="439278" cy="353803"/>
            <a:chOff x="1337989" y="1241818"/>
            <a:chExt cx="261475" cy="210597"/>
          </a:xfrm>
        </p:grpSpPr>
        <p:sp>
          <p:nvSpPr>
            <p:cNvPr id="168" name="Oval 167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1" name="TextBox 170"/>
          <p:cNvSpPr txBox="1"/>
          <p:nvPr/>
        </p:nvSpPr>
        <p:spPr>
          <a:xfrm>
            <a:off x="5562601" y="406810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72" name="Group 171"/>
          <p:cNvGrpSpPr>
            <a:grpSpLocks noChangeAspect="1"/>
          </p:cNvGrpSpPr>
          <p:nvPr/>
        </p:nvGrpSpPr>
        <p:grpSpPr>
          <a:xfrm>
            <a:off x="5603178" y="4521355"/>
            <a:ext cx="439278" cy="353803"/>
            <a:chOff x="1337989" y="1241818"/>
            <a:chExt cx="261475" cy="210597"/>
          </a:xfrm>
        </p:grpSpPr>
        <p:sp>
          <p:nvSpPr>
            <p:cNvPr id="173" name="Oval 172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5562601" y="539249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grpSp>
        <p:nvGrpSpPr>
          <p:cNvPr id="177" name="Group 176"/>
          <p:cNvGrpSpPr>
            <a:grpSpLocks noChangeAspect="1"/>
          </p:cNvGrpSpPr>
          <p:nvPr/>
        </p:nvGrpSpPr>
        <p:grpSpPr>
          <a:xfrm>
            <a:off x="5603178" y="5815765"/>
            <a:ext cx="439278" cy="353803"/>
            <a:chOff x="1337989" y="1241818"/>
            <a:chExt cx="261475" cy="210597"/>
          </a:xfrm>
        </p:grpSpPr>
        <p:sp>
          <p:nvSpPr>
            <p:cNvPr id="178" name="Oval 177"/>
            <p:cNvSpPr/>
            <p:nvPr/>
          </p:nvSpPr>
          <p:spPr>
            <a:xfrm>
              <a:off x="1392398" y="1290013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1521794" y="1241818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1337989" y="1253257"/>
              <a:ext cx="77670" cy="776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1" name="Group 180"/>
          <p:cNvGrpSpPr>
            <a:grpSpLocks noChangeAspect="1"/>
          </p:cNvGrpSpPr>
          <p:nvPr/>
        </p:nvGrpSpPr>
        <p:grpSpPr>
          <a:xfrm>
            <a:off x="8044705" y="647309"/>
            <a:ext cx="725210" cy="328985"/>
            <a:chOff x="1651885" y="2649760"/>
            <a:chExt cx="431673" cy="195824"/>
          </a:xfrm>
        </p:grpSpPr>
        <p:sp>
          <p:nvSpPr>
            <p:cNvPr id="182" name="5-Point Star 181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5" name="TextBox 184"/>
          <p:cNvSpPr txBox="1"/>
          <p:nvPr/>
        </p:nvSpPr>
        <p:spPr>
          <a:xfrm>
            <a:off x="8158756" y="146741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186" name="Group 185"/>
          <p:cNvGrpSpPr>
            <a:grpSpLocks noChangeAspect="1"/>
          </p:cNvGrpSpPr>
          <p:nvPr/>
        </p:nvGrpSpPr>
        <p:grpSpPr>
          <a:xfrm>
            <a:off x="8044705" y="1929844"/>
            <a:ext cx="725210" cy="328985"/>
            <a:chOff x="1651885" y="2649760"/>
            <a:chExt cx="431673" cy="195824"/>
          </a:xfrm>
        </p:grpSpPr>
        <p:sp>
          <p:nvSpPr>
            <p:cNvPr id="187" name="5-Point Star 186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0" name="TextBox 189"/>
          <p:cNvSpPr txBox="1"/>
          <p:nvPr/>
        </p:nvSpPr>
        <p:spPr>
          <a:xfrm>
            <a:off x="8158756" y="276182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191" name="Group 190"/>
          <p:cNvGrpSpPr>
            <a:grpSpLocks noChangeAspect="1"/>
          </p:cNvGrpSpPr>
          <p:nvPr/>
        </p:nvGrpSpPr>
        <p:grpSpPr>
          <a:xfrm>
            <a:off x="8044705" y="3224252"/>
            <a:ext cx="725210" cy="328985"/>
            <a:chOff x="1651885" y="2649760"/>
            <a:chExt cx="431673" cy="195824"/>
          </a:xfrm>
        </p:grpSpPr>
        <p:sp>
          <p:nvSpPr>
            <p:cNvPr id="192" name="5-Point Star 191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5" name="TextBox 194"/>
          <p:cNvSpPr txBox="1"/>
          <p:nvPr/>
        </p:nvSpPr>
        <p:spPr>
          <a:xfrm>
            <a:off x="8158756" y="405623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196" name="Group 195"/>
          <p:cNvGrpSpPr>
            <a:grpSpLocks noChangeAspect="1"/>
          </p:cNvGrpSpPr>
          <p:nvPr/>
        </p:nvGrpSpPr>
        <p:grpSpPr>
          <a:xfrm>
            <a:off x="8034072" y="4518662"/>
            <a:ext cx="725210" cy="328985"/>
            <a:chOff x="1651885" y="2649760"/>
            <a:chExt cx="431673" cy="195824"/>
          </a:xfrm>
        </p:grpSpPr>
        <p:sp>
          <p:nvSpPr>
            <p:cNvPr id="197" name="5-Point Star 196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5" name="TextBox 204"/>
          <p:cNvSpPr txBox="1"/>
          <p:nvPr/>
        </p:nvSpPr>
        <p:spPr>
          <a:xfrm>
            <a:off x="6912430" y="214857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06" name="Group 205"/>
          <p:cNvGrpSpPr>
            <a:grpSpLocks noChangeAspect="1"/>
          </p:cNvGrpSpPr>
          <p:nvPr/>
        </p:nvGrpSpPr>
        <p:grpSpPr>
          <a:xfrm>
            <a:off x="6738419" y="647309"/>
            <a:ext cx="725210" cy="328985"/>
            <a:chOff x="1651885" y="2649760"/>
            <a:chExt cx="431673" cy="195824"/>
          </a:xfrm>
        </p:grpSpPr>
        <p:sp>
          <p:nvSpPr>
            <p:cNvPr id="207" name="5-Point Star 206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6912430" y="146741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11" name="Group 210"/>
          <p:cNvGrpSpPr>
            <a:grpSpLocks noChangeAspect="1"/>
          </p:cNvGrpSpPr>
          <p:nvPr/>
        </p:nvGrpSpPr>
        <p:grpSpPr>
          <a:xfrm>
            <a:off x="6738419" y="1929844"/>
            <a:ext cx="725210" cy="328985"/>
            <a:chOff x="1651885" y="2649760"/>
            <a:chExt cx="431673" cy="195824"/>
          </a:xfrm>
        </p:grpSpPr>
        <p:sp>
          <p:nvSpPr>
            <p:cNvPr id="212" name="5-Point Star 211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5" name="TextBox 214"/>
          <p:cNvSpPr txBox="1"/>
          <p:nvPr/>
        </p:nvSpPr>
        <p:spPr>
          <a:xfrm>
            <a:off x="6912430" y="276182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16" name="Group 215"/>
          <p:cNvGrpSpPr>
            <a:grpSpLocks noChangeAspect="1"/>
          </p:cNvGrpSpPr>
          <p:nvPr/>
        </p:nvGrpSpPr>
        <p:grpSpPr>
          <a:xfrm>
            <a:off x="6738419" y="3224252"/>
            <a:ext cx="725210" cy="328985"/>
            <a:chOff x="1651885" y="2649760"/>
            <a:chExt cx="431673" cy="195824"/>
          </a:xfrm>
        </p:grpSpPr>
        <p:sp>
          <p:nvSpPr>
            <p:cNvPr id="217" name="5-Point Star 216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0" name="TextBox 219"/>
          <p:cNvSpPr txBox="1"/>
          <p:nvPr/>
        </p:nvSpPr>
        <p:spPr>
          <a:xfrm>
            <a:off x="6912430" y="405623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21" name="Group 220"/>
          <p:cNvGrpSpPr>
            <a:grpSpLocks noChangeAspect="1"/>
          </p:cNvGrpSpPr>
          <p:nvPr/>
        </p:nvGrpSpPr>
        <p:grpSpPr>
          <a:xfrm>
            <a:off x="6738419" y="4518662"/>
            <a:ext cx="725210" cy="328985"/>
            <a:chOff x="1651885" y="2649760"/>
            <a:chExt cx="431673" cy="195824"/>
          </a:xfrm>
        </p:grpSpPr>
        <p:sp>
          <p:nvSpPr>
            <p:cNvPr id="222" name="5-Point Star 221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5" name="TextBox 224"/>
          <p:cNvSpPr txBox="1"/>
          <p:nvPr/>
        </p:nvSpPr>
        <p:spPr>
          <a:xfrm>
            <a:off x="6912430" y="5380620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pSp>
        <p:nvGrpSpPr>
          <p:cNvPr id="226" name="Group 225"/>
          <p:cNvGrpSpPr>
            <a:grpSpLocks noChangeAspect="1"/>
          </p:cNvGrpSpPr>
          <p:nvPr/>
        </p:nvGrpSpPr>
        <p:grpSpPr>
          <a:xfrm>
            <a:off x="6738419" y="5813072"/>
            <a:ext cx="725210" cy="328985"/>
            <a:chOff x="1651885" y="2649760"/>
            <a:chExt cx="431673" cy="195824"/>
          </a:xfrm>
        </p:grpSpPr>
        <p:sp>
          <p:nvSpPr>
            <p:cNvPr id="227" name="5-Point Star 226"/>
            <p:cNvSpPr/>
            <p:nvPr/>
          </p:nvSpPr>
          <p:spPr>
            <a:xfrm>
              <a:off x="1795438" y="2649760"/>
              <a:ext cx="142987" cy="142987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1651885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1921156" y="2683182"/>
              <a:ext cx="162402" cy="1624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9" name="Rectangle 258"/>
          <p:cNvSpPr/>
          <p:nvPr/>
        </p:nvSpPr>
        <p:spPr>
          <a:xfrm>
            <a:off x="209320" y="175888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/>
        </p:nvSpPr>
        <p:spPr>
          <a:xfrm>
            <a:off x="207482" y="145202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207482" y="276304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205644" y="4061213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1463420" y="174050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/>
        </p:nvSpPr>
        <p:spPr>
          <a:xfrm>
            <a:off x="1461582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/>
        </p:nvSpPr>
        <p:spPr>
          <a:xfrm>
            <a:off x="1461582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1459744" y="4059375"/>
            <a:ext cx="936815" cy="1166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763426" y="174050"/>
            <a:ext cx="936815" cy="936815"/>
            <a:chOff x="2763426" y="174050"/>
            <a:chExt cx="936815" cy="936815"/>
          </a:xfrm>
        </p:grpSpPr>
        <p:sp>
          <p:nvSpPr>
            <p:cNvPr id="25" name="TextBox 24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83" name="Group 82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7" name="Rectangle 266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8" name="Rectangle 267"/>
          <p:cNvSpPr/>
          <p:nvPr/>
        </p:nvSpPr>
        <p:spPr>
          <a:xfrm>
            <a:off x="2761588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2761588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/>
        </p:nvSpPr>
        <p:spPr>
          <a:xfrm>
            <a:off x="2759750" y="405937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4061594" y="17221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059756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/>
        </p:nvSpPr>
        <p:spPr>
          <a:xfrm>
            <a:off x="4059756" y="275936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/>
        </p:nvSpPr>
        <p:spPr>
          <a:xfrm>
            <a:off x="4057918" y="405753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5341404" y="174050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5339566" y="1450184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5339566" y="276120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5337728" y="405937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ctangle 278"/>
          <p:cNvSpPr/>
          <p:nvPr/>
        </p:nvSpPr>
        <p:spPr>
          <a:xfrm>
            <a:off x="6639572" y="17221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/>
        </p:nvSpPr>
        <p:spPr>
          <a:xfrm>
            <a:off x="6637734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6637734" y="275936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/>
          <p:cNvSpPr/>
          <p:nvPr/>
        </p:nvSpPr>
        <p:spPr>
          <a:xfrm>
            <a:off x="6635896" y="405753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7939578" y="172212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7937740" y="1448346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/>
          <p:cNvSpPr/>
          <p:nvPr/>
        </p:nvSpPr>
        <p:spPr>
          <a:xfrm>
            <a:off x="7937740" y="275936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/>
        </p:nvSpPr>
        <p:spPr>
          <a:xfrm>
            <a:off x="7935902" y="405753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214823" y="5381415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468923" y="5332371"/>
            <a:ext cx="963031" cy="1213961"/>
            <a:chOff x="1468923" y="5332371"/>
            <a:chExt cx="963031" cy="1213961"/>
          </a:xfrm>
        </p:grpSpPr>
        <p:sp>
          <p:nvSpPr>
            <p:cNvPr id="57" name="TextBox 56"/>
            <p:cNvSpPr txBox="1"/>
            <p:nvPr/>
          </p:nvSpPr>
          <p:spPr>
            <a:xfrm>
              <a:off x="1513113" y="5332371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</a:t>
              </a:r>
              <a:r>
                <a:rPr lang="en-US" baseline="-25000" dirty="0" err="1" smtClean="0"/>
                <a:t>6</a:t>
              </a:r>
              <a:r>
                <a:rPr lang="en-US" dirty="0" err="1" smtClean="0"/>
                <a:t>H</a:t>
              </a:r>
              <a:r>
                <a:rPr lang="en-US" baseline="-25000" dirty="0" err="1" smtClean="0"/>
                <a:t>12</a:t>
              </a:r>
              <a:r>
                <a:rPr lang="en-US" dirty="0" err="1" smtClean="0"/>
                <a:t>O</a:t>
              </a:r>
              <a:r>
                <a:rPr lang="en-US" baseline="-25000" dirty="0" err="1" smtClean="0"/>
                <a:t>6</a:t>
              </a:r>
              <a:endParaRPr lang="en-US" baseline="-25000" dirty="0"/>
            </a:p>
          </p:txBody>
        </p:sp>
        <p:grpSp>
          <p:nvGrpSpPr>
            <p:cNvPr id="58" name="Group 57"/>
            <p:cNvGrpSpPr/>
            <p:nvPr/>
          </p:nvGrpSpPr>
          <p:grpSpPr>
            <a:xfrm rot="1186440">
              <a:off x="1574688" y="5728119"/>
              <a:ext cx="720221" cy="762589"/>
              <a:chOff x="1087395" y="1316877"/>
              <a:chExt cx="720221" cy="762589"/>
            </a:xfrm>
          </p:grpSpPr>
          <p:sp>
            <p:nvSpPr>
              <p:cNvPr id="59" name="5-Point Star 58"/>
              <p:cNvSpPr/>
              <p:nvPr/>
            </p:nvSpPr>
            <p:spPr>
              <a:xfrm>
                <a:off x="1208313" y="1620499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-Point Star 59"/>
              <p:cNvSpPr/>
              <p:nvPr/>
            </p:nvSpPr>
            <p:spPr>
              <a:xfrm>
                <a:off x="1314228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5-Point Star 60"/>
              <p:cNvSpPr/>
              <p:nvPr/>
            </p:nvSpPr>
            <p:spPr>
              <a:xfrm>
                <a:off x="1455447" y="153576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5-Point Star 61"/>
              <p:cNvSpPr/>
              <p:nvPr/>
            </p:nvSpPr>
            <p:spPr>
              <a:xfrm>
                <a:off x="1314228" y="1701701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5-Point Star 62"/>
              <p:cNvSpPr/>
              <p:nvPr/>
            </p:nvSpPr>
            <p:spPr>
              <a:xfrm>
                <a:off x="1455447" y="1701701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5-Point Star 63"/>
              <p:cNvSpPr/>
              <p:nvPr/>
            </p:nvSpPr>
            <p:spPr>
              <a:xfrm>
                <a:off x="1568424" y="1620499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147414" y="1475750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281573" y="1422792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373366" y="1401609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373366" y="184292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165066" y="17687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578135" y="17687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1592259" y="1465160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1539299" y="1422792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1539299" y="191000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288633" y="191000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1133291" y="166286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701702" y="166286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729946" y="141573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412201" y="131687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087395" y="1433384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087395" y="187822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426323" y="200179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726416" y="1885290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8" name="Rectangle 287"/>
            <p:cNvSpPr/>
            <p:nvPr/>
          </p:nvSpPr>
          <p:spPr>
            <a:xfrm>
              <a:off x="1468923" y="5379577"/>
              <a:ext cx="936815" cy="11667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9" name="Rectangle 288"/>
          <p:cNvSpPr/>
          <p:nvPr/>
        </p:nvSpPr>
        <p:spPr>
          <a:xfrm>
            <a:off x="2768929" y="537957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4067097" y="537773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5346907" y="5379577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6645075" y="5377739"/>
            <a:ext cx="936815" cy="9368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945081" y="5377739"/>
            <a:ext cx="936815" cy="936815"/>
            <a:chOff x="7945081" y="5377739"/>
            <a:chExt cx="936815" cy="936815"/>
          </a:xfrm>
        </p:grpSpPr>
        <p:sp>
          <p:nvSpPr>
            <p:cNvPr id="200" name="TextBox 199"/>
            <p:cNvSpPr txBox="1"/>
            <p:nvPr/>
          </p:nvSpPr>
          <p:spPr>
            <a:xfrm>
              <a:off x="8158756" y="538062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201" name="Group 200"/>
            <p:cNvGrpSpPr>
              <a:grpSpLocks noChangeAspect="1"/>
            </p:cNvGrpSpPr>
            <p:nvPr/>
          </p:nvGrpSpPr>
          <p:grpSpPr>
            <a:xfrm>
              <a:off x="8044705" y="5813072"/>
              <a:ext cx="725210" cy="328985"/>
              <a:chOff x="1651885" y="2649760"/>
              <a:chExt cx="431673" cy="195824"/>
            </a:xfrm>
          </p:grpSpPr>
          <p:sp>
            <p:nvSpPr>
              <p:cNvPr id="202" name="5-Point Star 201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3" name="Rectangle 292"/>
            <p:cNvSpPr/>
            <p:nvPr/>
          </p:nvSpPr>
          <p:spPr>
            <a:xfrm>
              <a:off x="7945081" y="5377739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938905" y="6464585"/>
            <a:ext cx="297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Balancing Chemical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ight Arrow 93"/>
          <p:cNvSpPr/>
          <p:nvPr/>
        </p:nvSpPr>
        <p:spPr>
          <a:xfrm>
            <a:off x="273138" y="29688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ight Arrow 94"/>
          <p:cNvSpPr/>
          <p:nvPr/>
        </p:nvSpPr>
        <p:spPr>
          <a:xfrm>
            <a:off x="273138" y="1555666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Arrow 95"/>
          <p:cNvSpPr/>
          <p:nvPr/>
        </p:nvSpPr>
        <p:spPr>
          <a:xfrm>
            <a:off x="273138" y="283820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Arrow 98"/>
          <p:cNvSpPr/>
          <p:nvPr/>
        </p:nvSpPr>
        <p:spPr>
          <a:xfrm>
            <a:off x="2113814" y="29688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ight Arrow 99"/>
          <p:cNvSpPr/>
          <p:nvPr/>
        </p:nvSpPr>
        <p:spPr>
          <a:xfrm>
            <a:off x="2113814" y="1555666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Arrow 100"/>
          <p:cNvSpPr/>
          <p:nvPr/>
        </p:nvSpPr>
        <p:spPr>
          <a:xfrm>
            <a:off x="2113814" y="283820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ight Arrow 103"/>
          <p:cNvSpPr/>
          <p:nvPr/>
        </p:nvSpPr>
        <p:spPr>
          <a:xfrm>
            <a:off x="3906989" y="29688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ight Arrow 104"/>
          <p:cNvSpPr/>
          <p:nvPr/>
        </p:nvSpPr>
        <p:spPr>
          <a:xfrm>
            <a:off x="3906989" y="1555666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ight Arrow 105"/>
          <p:cNvSpPr/>
          <p:nvPr/>
        </p:nvSpPr>
        <p:spPr>
          <a:xfrm>
            <a:off x="3906989" y="283820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ight Arrow 108"/>
          <p:cNvSpPr/>
          <p:nvPr/>
        </p:nvSpPr>
        <p:spPr>
          <a:xfrm>
            <a:off x="5676413" y="29688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ight Arrow 109"/>
          <p:cNvSpPr/>
          <p:nvPr/>
        </p:nvSpPr>
        <p:spPr>
          <a:xfrm>
            <a:off x="5676413" y="1555666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Arrow 110"/>
          <p:cNvSpPr/>
          <p:nvPr/>
        </p:nvSpPr>
        <p:spPr>
          <a:xfrm>
            <a:off x="5676413" y="283820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ight Arrow 113"/>
          <p:cNvSpPr/>
          <p:nvPr/>
        </p:nvSpPr>
        <p:spPr>
          <a:xfrm>
            <a:off x="7422085" y="29688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ight Arrow 114"/>
          <p:cNvSpPr/>
          <p:nvPr/>
        </p:nvSpPr>
        <p:spPr>
          <a:xfrm>
            <a:off x="7422085" y="1555666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ight Arrow 115"/>
          <p:cNvSpPr/>
          <p:nvPr/>
        </p:nvSpPr>
        <p:spPr>
          <a:xfrm>
            <a:off x="7422085" y="2838203"/>
            <a:ext cx="1306285" cy="866899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290628" y="411359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2131304" y="411359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3924479" y="411359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5693903" y="411359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7439575" y="411359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278138" y="503048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2118814" y="503048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3911989" y="503048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5681413" y="503048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7427085" y="5030482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9568" y="6160960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62068" y="5608830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3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434662" y="1671145"/>
            <a:ext cx="62116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3644863" y="2309256"/>
            <a:ext cx="2781014" cy="626290"/>
            <a:chOff x="3644863" y="2309256"/>
            <a:chExt cx="2781014" cy="626290"/>
          </a:xfrm>
        </p:grpSpPr>
        <p:sp>
          <p:nvSpPr>
            <p:cNvPr id="9" name="TextBox 8"/>
            <p:cNvSpPr txBox="1"/>
            <p:nvPr/>
          </p:nvSpPr>
          <p:spPr>
            <a:xfrm>
              <a:off x="4553981" y="2309256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O</a:t>
              </a:r>
              <a:r>
                <a:rPr lang="en-US" sz="1400" baseline="-25000" dirty="0" err="1" smtClean="0"/>
                <a:t>2</a:t>
              </a:r>
              <a:endParaRPr lang="en-US" sz="1400" baseline="-25000" dirty="0"/>
            </a:p>
          </p:txBody>
        </p:sp>
        <p:grpSp>
          <p:nvGrpSpPr>
            <p:cNvPr id="10" name="Group 9"/>
            <p:cNvGrpSpPr>
              <a:grpSpLocks noChangeAspect="1"/>
            </p:cNvGrpSpPr>
            <p:nvPr/>
          </p:nvGrpSpPr>
          <p:grpSpPr>
            <a:xfrm>
              <a:off x="4609530" y="2686692"/>
              <a:ext cx="249260" cy="126674"/>
              <a:chOff x="1573373" y="1709113"/>
              <a:chExt cx="319564" cy="16240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4423059" y="2309256"/>
              <a:ext cx="626290" cy="626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58949" y="2331253"/>
              <a:ext cx="3978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</a:t>
              </a:r>
              <a:endParaRPr lang="en-US" sz="1400" baseline="-25000" dirty="0"/>
            </a:p>
          </p:txBody>
        </p:sp>
        <p:grpSp>
          <p:nvGrpSpPr>
            <p:cNvPr id="18" name="Group 17"/>
            <p:cNvGrpSpPr>
              <a:grpSpLocks noChangeAspect="1"/>
            </p:cNvGrpSpPr>
            <p:nvPr/>
          </p:nvGrpSpPr>
          <p:grpSpPr>
            <a:xfrm>
              <a:off x="3834339" y="2652105"/>
              <a:ext cx="233788" cy="161796"/>
              <a:chOff x="1795438" y="2649760"/>
              <a:chExt cx="299728" cy="207431"/>
            </a:xfrm>
          </p:grpSpPr>
          <p:sp>
            <p:nvSpPr>
              <p:cNvPr id="19" name="5-Point Star 18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32764" y="2694790"/>
                <a:ext cx="162402" cy="1624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44863" y="2309256"/>
              <a:ext cx="626290" cy="626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81984" y="233125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5935940" y="2665686"/>
              <a:ext cx="354813" cy="161796"/>
              <a:chOff x="1640277" y="2649760"/>
              <a:chExt cx="454889" cy="207431"/>
            </a:xfrm>
          </p:grpSpPr>
          <p:sp>
            <p:nvSpPr>
              <p:cNvPr id="25" name="5-Point Star 24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40277" y="2694790"/>
                <a:ext cx="162403" cy="1624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932764" y="2694790"/>
                <a:ext cx="162402" cy="1624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5799587" y="2309256"/>
              <a:ext cx="626290" cy="6262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5219323" y="2468556"/>
              <a:ext cx="439093" cy="299649"/>
            </a:xfrm>
            <a:prstGeom prst="rightArrow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124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53442" y="1600200"/>
          <a:ext cx="6637116" cy="4525962"/>
        </p:xfrm>
        <a:graphic>
          <a:graphicData uri="http://schemas.openxmlformats.org/drawingml/2006/table">
            <a:tbl>
              <a:tblPr firstRow="1" firstCol="1" bandRow="1"/>
              <a:tblGrid>
                <a:gridCol w="4619953"/>
                <a:gridCol w="704922"/>
                <a:gridCol w="650698"/>
                <a:gridCol w="661543"/>
              </a:tblGrid>
              <a:tr h="520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How many atoms of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each type participate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in the reaction?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Equation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C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H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cs typeface="Times New Roman"/>
                        </a:rPr>
                        <a:t>O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0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CH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4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  +  ____CO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/>
                      </a:r>
                      <a:br>
                        <a:rPr lang="en-US" sz="1300" dirty="0">
                          <a:effectLst/>
                          <a:latin typeface="Arial"/>
                          <a:cs typeface="Times New Roman"/>
                        </a:rPr>
                      </a:b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CH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4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CH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3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OH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C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6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12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6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  +  ____CO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C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3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8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O  +  ____CO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____ CO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+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</a:t>
                      </a:r>
                      <a:r>
                        <a:rPr lang="en-US" sz="1300" dirty="0">
                          <a:effectLst/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    ____ H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r>
                        <a:rPr lang="en-US" sz="1300" dirty="0">
                          <a:effectLst/>
                          <a:latin typeface="Arial"/>
                          <a:cs typeface="Times New Roman"/>
                        </a:rPr>
                        <a:t>CO  +  ____O</a:t>
                      </a:r>
                      <a:r>
                        <a:rPr lang="en-US" sz="1300" baseline="-25000" dirty="0">
                          <a:effectLst/>
                          <a:latin typeface="Arial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5070" marR="65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54125" y="127057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Use the pieces provided to balance each of the following equations. Then fill in the table.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										     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3860" y="702877"/>
            <a:ext cx="5677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/>
                <a:cs typeface="Times New Roman"/>
              </a:rPr>
              <a:t>____ CH</a:t>
            </a:r>
            <a:r>
              <a:rPr lang="en-US" baseline="-25000" dirty="0">
                <a:latin typeface="Arial"/>
                <a:cs typeface="Times New Roman"/>
              </a:rPr>
              <a:t>4</a:t>
            </a:r>
            <a:r>
              <a:rPr lang="en-US" dirty="0">
                <a:latin typeface="Arial"/>
                <a:cs typeface="Times New Roman"/>
              </a:rPr>
              <a:t>  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O  +  ____CO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2554433" y="1495158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575996" y="2591374"/>
            <a:ext cx="936815" cy="960222"/>
            <a:chOff x="1463420" y="1532933"/>
            <a:chExt cx="936815" cy="960222"/>
          </a:xfrm>
        </p:grpSpPr>
        <p:sp>
          <p:nvSpPr>
            <p:cNvPr id="20" name="TextBox 19"/>
            <p:cNvSpPr txBox="1"/>
            <p:nvPr/>
          </p:nvSpPr>
          <p:spPr>
            <a:xfrm>
              <a:off x="1723678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>
              <a:off x="1674502" y="2051486"/>
              <a:ext cx="536868" cy="272836"/>
              <a:chOff x="1573373" y="1709113"/>
              <a:chExt cx="319564" cy="16240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1463420" y="155634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157910" y="2029385"/>
            <a:ext cx="936815" cy="959893"/>
            <a:chOff x="2763426" y="1533262"/>
            <a:chExt cx="936815" cy="959893"/>
          </a:xfrm>
        </p:grpSpPr>
        <p:sp>
          <p:nvSpPr>
            <p:cNvPr id="7" name="TextBox 6"/>
            <p:cNvSpPr txBox="1"/>
            <p:nvPr/>
          </p:nvSpPr>
          <p:spPr>
            <a:xfrm>
              <a:off x="2960915" y="1533262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CH</a:t>
              </a:r>
              <a:r>
                <a:rPr lang="en-US" baseline="-25000" dirty="0" err="1" smtClean="0"/>
                <a:t>4</a:t>
              </a:r>
              <a:endParaRPr lang="en-US" baseline="-25000" dirty="0"/>
            </a:p>
          </p:txBody>
        </p:sp>
        <p:grpSp>
          <p:nvGrpSpPr>
            <p:cNvPr id="10" name="Group 9"/>
            <p:cNvGrpSpPr>
              <a:grpSpLocks noChangeAspect="1"/>
            </p:cNvGrpSpPr>
            <p:nvPr/>
          </p:nvGrpSpPr>
          <p:grpSpPr>
            <a:xfrm>
              <a:off x="3003558" y="1985444"/>
              <a:ext cx="498533" cy="362514"/>
              <a:chOff x="1822914" y="2292567"/>
              <a:chExt cx="296746" cy="215782"/>
            </a:xfrm>
          </p:grpSpPr>
          <p:sp>
            <p:nvSpPr>
              <p:cNvPr id="11" name="5-Point Star 10"/>
              <p:cNvSpPr/>
              <p:nvPr/>
            </p:nvSpPr>
            <p:spPr>
              <a:xfrm>
                <a:off x="1900972" y="230153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041990" y="229256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22914" y="2302093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99127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856252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Rectangle 47"/>
            <p:cNvSpPr/>
            <p:nvPr/>
          </p:nvSpPr>
          <p:spPr>
            <a:xfrm>
              <a:off x="2763426" y="155634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188645" y="1499505"/>
            <a:ext cx="936815" cy="956075"/>
            <a:chOff x="4061594" y="1535242"/>
            <a:chExt cx="936815" cy="956075"/>
          </a:xfrm>
        </p:grpSpPr>
        <p:sp>
          <p:nvSpPr>
            <p:cNvPr id="24" name="TextBox 23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61059" y="2066069"/>
            <a:ext cx="936815" cy="957915"/>
            <a:chOff x="5341404" y="1535240"/>
            <a:chExt cx="936815" cy="957915"/>
          </a:xfrm>
        </p:grpSpPr>
        <p:sp>
          <p:nvSpPr>
            <p:cNvPr id="41" name="TextBox 40"/>
            <p:cNvSpPr txBox="1"/>
            <p:nvPr/>
          </p:nvSpPr>
          <p:spPr>
            <a:xfrm>
              <a:off x="5546770" y="1535240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grpSp>
          <p:nvGrpSpPr>
            <p:cNvPr id="42" name="Group 41"/>
            <p:cNvGrpSpPr>
              <a:grpSpLocks noChangeAspect="1"/>
            </p:cNvGrpSpPr>
            <p:nvPr/>
          </p:nvGrpSpPr>
          <p:grpSpPr>
            <a:xfrm>
              <a:off x="5447709" y="2027652"/>
              <a:ext cx="725210" cy="328985"/>
              <a:chOff x="1651885" y="2649760"/>
              <a:chExt cx="431673" cy="195824"/>
            </a:xfrm>
          </p:grpSpPr>
          <p:sp>
            <p:nvSpPr>
              <p:cNvPr id="43" name="5-Point Star 42"/>
              <p:cNvSpPr/>
              <p:nvPr/>
            </p:nvSpPr>
            <p:spPr>
              <a:xfrm>
                <a:off x="1795438" y="2649760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651885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921156" y="2683182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5341404" y="155634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197762" y="2590542"/>
            <a:ext cx="936815" cy="956075"/>
            <a:chOff x="4061594" y="1535242"/>
            <a:chExt cx="936815" cy="956075"/>
          </a:xfrm>
        </p:grpSpPr>
        <p:sp>
          <p:nvSpPr>
            <p:cNvPr id="61" name="TextBox 6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3693068" y="2341758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22597" y="4003313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2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50562" y="1524519"/>
            <a:ext cx="936815" cy="936815"/>
            <a:chOff x="2763426" y="174050"/>
            <a:chExt cx="936815" cy="936815"/>
          </a:xfrm>
        </p:grpSpPr>
        <p:sp>
          <p:nvSpPr>
            <p:cNvPr id="69" name="TextBox 68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70" name="Group 69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Rectangle 73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447085" y="2061230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081297" y="1499505"/>
            <a:ext cx="936815" cy="956075"/>
            <a:chOff x="4061594" y="1535242"/>
            <a:chExt cx="936815" cy="956075"/>
          </a:xfrm>
        </p:grpSpPr>
        <p:sp>
          <p:nvSpPr>
            <p:cNvPr id="24" name="TextBox 23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090414" y="2590542"/>
            <a:ext cx="936815" cy="956075"/>
            <a:chOff x="4061594" y="1535242"/>
            <a:chExt cx="936815" cy="956075"/>
          </a:xfrm>
        </p:grpSpPr>
        <p:sp>
          <p:nvSpPr>
            <p:cNvPr id="61" name="TextBox 60"/>
            <p:cNvSpPr txBox="1"/>
            <p:nvPr/>
          </p:nvSpPr>
          <p:spPr>
            <a:xfrm>
              <a:off x="4232565" y="153524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baseline="-25000" dirty="0"/>
            </a:p>
          </p:txBody>
        </p:sp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>
              <a:off x="4288132" y="1988489"/>
              <a:ext cx="439278" cy="353803"/>
              <a:chOff x="1337989" y="1241818"/>
              <a:chExt cx="261475" cy="210597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392398" y="12900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521794" y="124181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337989" y="125325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4061594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4585720" y="2341758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22597" y="4003313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6956" y="703268"/>
            <a:ext cx="399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O</a:t>
            </a:r>
            <a:endParaRPr lang="en-US" sz="1100" dirty="0">
              <a:cs typeface="Times New Roman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2050558" y="2602229"/>
            <a:ext cx="936815" cy="936815"/>
            <a:chOff x="2763426" y="174050"/>
            <a:chExt cx="936815" cy="936815"/>
          </a:xfrm>
        </p:grpSpPr>
        <p:sp>
          <p:nvSpPr>
            <p:cNvPr id="76" name="TextBox 75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77" name="Group 76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Rectangle 77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909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6086135" y="1506442"/>
            <a:ext cx="936815" cy="958055"/>
            <a:chOff x="6639572" y="150972"/>
            <a:chExt cx="936815" cy="958055"/>
          </a:xfrm>
        </p:grpSpPr>
        <p:sp>
          <p:nvSpPr>
            <p:cNvPr id="82" name="TextBox 81"/>
            <p:cNvSpPr txBox="1"/>
            <p:nvPr/>
          </p:nvSpPr>
          <p:spPr>
            <a:xfrm>
              <a:off x="6803570" y="150972"/>
              <a:ext cx="638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6683131" y="645688"/>
              <a:ext cx="849552" cy="272836"/>
              <a:chOff x="6679120" y="645688"/>
              <a:chExt cx="849552" cy="272836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6825529" y="645688"/>
                <a:ext cx="272835" cy="2728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6679120" y="718525"/>
                <a:ext cx="130486" cy="13048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7108262" y="645688"/>
                <a:ext cx="272835" cy="2728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7398186" y="718525"/>
                <a:ext cx="130486" cy="13048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6639572" y="17221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50562" y="1524519"/>
            <a:ext cx="936815" cy="936815"/>
            <a:chOff x="2763426" y="174050"/>
            <a:chExt cx="936815" cy="936815"/>
          </a:xfrm>
        </p:grpSpPr>
        <p:sp>
          <p:nvSpPr>
            <p:cNvPr id="69" name="TextBox 68"/>
            <p:cNvSpPr txBox="1"/>
            <p:nvPr/>
          </p:nvSpPr>
          <p:spPr>
            <a:xfrm>
              <a:off x="3047999" y="21485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70" name="Group 69"/>
            <p:cNvGrpSpPr>
              <a:grpSpLocks noChangeAspect="1"/>
            </p:cNvGrpSpPr>
            <p:nvPr/>
          </p:nvGrpSpPr>
          <p:grpSpPr>
            <a:xfrm>
              <a:off x="3094988" y="831138"/>
              <a:ext cx="250501" cy="130486"/>
              <a:chOff x="2299166" y="904746"/>
              <a:chExt cx="149108" cy="7767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99166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370604" y="904746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Rectangle 73"/>
            <p:cNvSpPr/>
            <p:nvPr/>
          </p:nvSpPr>
          <p:spPr>
            <a:xfrm>
              <a:off x="2763426" y="17405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447085" y="1495158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4585720" y="1710370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22597" y="4003313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62836" y="703268"/>
            <a:ext cx="4121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H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</a:t>
            </a:r>
            <a:r>
              <a:rPr lang="en-US" dirty="0" smtClean="0">
                <a:latin typeface="Arial"/>
                <a:cs typeface="Times New Roman"/>
              </a:rPr>
              <a:t>H</a:t>
            </a:r>
            <a:r>
              <a:rPr lang="en-US" baseline="-25000" dirty="0" smtClean="0">
                <a:latin typeface="Arial"/>
                <a:cs typeface="Times New Roman"/>
              </a:rPr>
              <a:t>2</a:t>
            </a:r>
            <a:r>
              <a:rPr lang="en-US" dirty="0" smtClean="0">
                <a:latin typeface="Arial"/>
                <a:cs typeface="Times New Roman"/>
              </a:rPr>
              <a:t>O</a:t>
            </a:r>
            <a:r>
              <a:rPr lang="en-US" baseline="-25000" dirty="0" smtClean="0">
                <a:latin typeface="Arial"/>
                <a:cs typeface="Times New Roman"/>
              </a:rPr>
              <a:t>2</a:t>
            </a:r>
            <a:endParaRPr lang="en-US" sz="1100" baseline="-250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524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2050562" y="1495971"/>
            <a:ext cx="936815" cy="959893"/>
            <a:chOff x="2763426" y="1533262"/>
            <a:chExt cx="936815" cy="959893"/>
          </a:xfrm>
        </p:grpSpPr>
        <p:sp>
          <p:nvSpPr>
            <p:cNvPr id="76" name="TextBox 75"/>
            <p:cNvSpPr txBox="1"/>
            <p:nvPr/>
          </p:nvSpPr>
          <p:spPr>
            <a:xfrm>
              <a:off x="2960915" y="1533262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CH</a:t>
              </a:r>
              <a:r>
                <a:rPr lang="en-US" baseline="-25000" dirty="0" err="1" smtClean="0"/>
                <a:t>4</a:t>
              </a:r>
              <a:endParaRPr lang="en-US" baseline="-25000" dirty="0"/>
            </a:p>
          </p:txBody>
        </p:sp>
        <p:grpSp>
          <p:nvGrpSpPr>
            <p:cNvPr id="77" name="Group 76"/>
            <p:cNvGrpSpPr>
              <a:grpSpLocks noChangeAspect="1"/>
            </p:cNvGrpSpPr>
            <p:nvPr/>
          </p:nvGrpSpPr>
          <p:grpSpPr>
            <a:xfrm>
              <a:off x="3003558" y="1985444"/>
              <a:ext cx="498533" cy="362514"/>
              <a:chOff x="1822914" y="2292567"/>
              <a:chExt cx="296746" cy="215782"/>
            </a:xfrm>
          </p:grpSpPr>
          <p:sp>
            <p:nvSpPr>
              <p:cNvPr id="79" name="5-Point Star 78"/>
              <p:cNvSpPr/>
              <p:nvPr/>
            </p:nvSpPr>
            <p:spPr>
              <a:xfrm>
                <a:off x="1900972" y="230153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041990" y="229256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1822914" y="2302093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1999127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856252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Rectangle 77"/>
            <p:cNvSpPr/>
            <p:nvPr/>
          </p:nvSpPr>
          <p:spPr>
            <a:xfrm>
              <a:off x="2763426" y="155634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080095" y="1506529"/>
            <a:ext cx="936815" cy="958055"/>
            <a:chOff x="7939578" y="1533262"/>
            <a:chExt cx="936815" cy="958055"/>
          </a:xfrm>
        </p:grpSpPr>
        <p:sp>
          <p:nvSpPr>
            <p:cNvPr id="9" name="TextBox 8"/>
            <p:cNvSpPr txBox="1"/>
            <p:nvPr/>
          </p:nvSpPr>
          <p:spPr>
            <a:xfrm>
              <a:off x="8001000" y="1533262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CH</a:t>
              </a:r>
              <a:r>
                <a:rPr lang="en-US" baseline="-25000" dirty="0" err="1" smtClean="0"/>
                <a:t>3</a:t>
              </a:r>
              <a:r>
                <a:rPr lang="en-US" dirty="0" err="1" smtClean="0"/>
                <a:t>OH</a:t>
              </a:r>
              <a:endParaRPr lang="en-US" baseline="-25000" dirty="0"/>
            </a:p>
          </p:txBody>
        </p:sp>
        <p:grpSp>
          <p:nvGrpSpPr>
            <p:cNvPr id="34" name="Group 33"/>
            <p:cNvGrpSpPr>
              <a:grpSpLocks noChangeAspect="1"/>
            </p:cNvGrpSpPr>
            <p:nvPr/>
          </p:nvGrpSpPr>
          <p:grpSpPr>
            <a:xfrm>
              <a:off x="8038470" y="1889225"/>
              <a:ext cx="725938" cy="488616"/>
              <a:chOff x="1271284" y="1693104"/>
              <a:chExt cx="432106" cy="290843"/>
            </a:xfrm>
          </p:grpSpPr>
          <p:sp>
            <p:nvSpPr>
              <p:cNvPr id="35" name="5-Point Star 34"/>
              <p:cNvSpPr/>
              <p:nvPr/>
            </p:nvSpPr>
            <p:spPr>
              <a:xfrm>
                <a:off x="1341713" y="1777574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465939" y="1806729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625720" y="189847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310552" y="190627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271284" y="177725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377870" y="1693104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7939578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113304" y="703659"/>
            <a:ext cx="4493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dirty="0">
                <a:latin typeface="Arial"/>
                <a:cs typeface="Times New Roman"/>
              </a:rPr>
              <a:t>____ CH</a:t>
            </a:r>
            <a:r>
              <a:rPr lang="en-US" baseline="-25000" dirty="0">
                <a:latin typeface="Arial"/>
                <a:cs typeface="Times New Roman"/>
              </a:rPr>
              <a:t>4</a:t>
            </a:r>
            <a:r>
              <a:rPr lang="en-US" dirty="0">
                <a:latin typeface="Arial"/>
                <a:cs typeface="Times New Roman"/>
              </a:rPr>
              <a:t>  +  ____ O</a:t>
            </a:r>
            <a:r>
              <a:rPr lang="en-US" baseline="-25000" dirty="0">
                <a:latin typeface="Arial"/>
                <a:cs typeface="Times New Roman"/>
              </a:rPr>
              <a:t>2</a:t>
            </a:r>
            <a:r>
              <a:rPr lang="en-US" dirty="0">
                <a:latin typeface="Arial"/>
                <a:cs typeface="Times New Roman"/>
              </a:rPr>
              <a:t>    </a:t>
            </a:r>
            <a:r>
              <a:rPr lang="en-US" dirty="0">
                <a:latin typeface="Arial"/>
                <a:cs typeface="Arial"/>
                <a:sym typeface="Wingdings"/>
              </a:rPr>
              <a:t></a:t>
            </a:r>
            <a:r>
              <a:rPr lang="en-US" dirty="0">
                <a:latin typeface="Arial"/>
                <a:cs typeface="Times New Roman"/>
              </a:rPr>
              <a:t>    ____ CH</a:t>
            </a:r>
            <a:r>
              <a:rPr lang="en-US" baseline="-25000" dirty="0">
                <a:latin typeface="Arial"/>
                <a:cs typeface="Times New Roman"/>
              </a:rPr>
              <a:t>3</a:t>
            </a:r>
            <a:r>
              <a:rPr lang="en-US" dirty="0">
                <a:latin typeface="Arial"/>
                <a:cs typeface="Times New Roman"/>
              </a:rPr>
              <a:t>OH</a:t>
            </a:r>
            <a:endParaRPr lang="en-US" sz="1100" dirty="0">
              <a:cs typeface="Times New Roman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447085" y="2017686"/>
            <a:ext cx="936815" cy="962060"/>
            <a:chOff x="209320" y="1532933"/>
            <a:chExt cx="936815" cy="962060"/>
          </a:xfrm>
        </p:grpSpPr>
        <p:sp>
          <p:nvSpPr>
            <p:cNvPr id="16" name="TextBox 15"/>
            <p:cNvSpPr txBox="1"/>
            <p:nvPr/>
          </p:nvSpPr>
          <p:spPr>
            <a:xfrm>
              <a:off x="468084" y="153293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O</a:t>
              </a:r>
              <a:r>
                <a:rPr lang="en-US" baseline="-25000" dirty="0" err="1" smtClean="0"/>
                <a:t>2</a:t>
              </a:r>
              <a:endParaRPr lang="en-US" baseline="-25000" dirty="0"/>
            </a:p>
          </p:txBody>
        </p: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18908" y="2051486"/>
              <a:ext cx="536868" cy="272836"/>
              <a:chOff x="1573373" y="1709113"/>
              <a:chExt cx="319564" cy="1624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0535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573373" y="1709113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209320" y="1558178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4585720" y="2298214"/>
            <a:ext cx="1306285" cy="4334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22597" y="4003313"/>
            <a:ext cx="7614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 E A C T A N T S                        P R O D U C T S</a:t>
            </a:r>
            <a:endParaRPr lang="en-US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8385850" y="1411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080091" y="2562467"/>
            <a:ext cx="936815" cy="958055"/>
            <a:chOff x="7939578" y="1533262"/>
            <a:chExt cx="936815" cy="958055"/>
          </a:xfrm>
        </p:grpSpPr>
        <p:sp>
          <p:nvSpPr>
            <p:cNvPr id="55" name="TextBox 54"/>
            <p:cNvSpPr txBox="1"/>
            <p:nvPr/>
          </p:nvSpPr>
          <p:spPr>
            <a:xfrm>
              <a:off x="8001000" y="1533262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CH</a:t>
              </a:r>
              <a:r>
                <a:rPr lang="en-US" baseline="-25000" dirty="0" err="1" smtClean="0"/>
                <a:t>3</a:t>
              </a:r>
              <a:r>
                <a:rPr lang="en-US" dirty="0" err="1" smtClean="0"/>
                <a:t>OH</a:t>
              </a:r>
              <a:endParaRPr lang="en-US" baseline="-25000" dirty="0"/>
            </a:p>
          </p:txBody>
        </p:sp>
        <p:grpSp>
          <p:nvGrpSpPr>
            <p:cNvPr id="56" name="Group 55"/>
            <p:cNvGrpSpPr>
              <a:grpSpLocks noChangeAspect="1"/>
            </p:cNvGrpSpPr>
            <p:nvPr/>
          </p:nvGrpSpPr>
          <p:grpSpPr>
            <a:xfrm>
              <a:off x="8038470" y="1889225"/>
              <a:ext cx="725938" cy="488616"/>
              <a:chOff x="1271284" y="1693104"/>
              <a:chExt cx="432106" cy="290843"/>
            </a:xfrm>
          </p:grpSpPr>
          <p:sp>
            <p:nvSpPr>
              <p:cNvPr id="61" name="5-Point Star 60"/>
              <p:cNvSpPr/>
              <p:nvPr/>
            </p:nvSpPr>
            <p:spPr>
              <a:xfrm>
                <a:off x="1341713" y="1777574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465939" y="1806729"/>
                <a:ext cx="162402" cy="16240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1625720" y="1898478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310552" y="190627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271284" y="1777251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377870" y="1693104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7939578" y="1554502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050558" y="2551909"/>
            <a:ext cx="936815" cy="959893"/>
            <a:chOff x="2763426" y="1533262"/>
            <a:chExt cx="936815" cy="959893"/>
          </a:xfrm>
        </p:grpSpPr>
        <p:sp>
          <p:nvSpPr>
            <p:cNvPr id="93" name="TextBox 92"/>
            <p:cNvSpPr txBox="1"/>
            <p:nvPr/>
          </p:nvSpPr>
          <p:spPr>
            <a:xfrm>
              <a:off x="2960915" y="1533262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CH</a:t>
              </a:r>
              <a:r>
                <a:rPr lang="en-US" baseline="-25000" dirty="0" err="1" smtClean="0"/>
                <a:t>4</a:t>
              </a:r>
              <a:endParaRPr lang="en-US" baseline="-25000" dirty="0"/>
            </a:p>
          </p:txBody>
        </p:sp>
        <p:grpSp>
          <p:nvGrpSpPr>
            <p:cNvPr id="94" name="Group 93"/>
            <p:cNvGrpSpPr>
              <a:grpSpLocks noChangeAspect="1"/>
            </p:cNvGrpSpPr>
            <p:nvPr/>
          </p:nvGrpSpPr>
          <p:grpSpPr>
            <a:xfrm>
              <a:off x="3003558" y="1985444"/>
              <a:ext cx="498533" cy="362514"/>
              <a:chOff x="1822914" y="2292567"/>
              <a:chExt cx="296746" cy="215782"/>
            </a:xfrm>
          </p:grpSpPr>
          <p:sp>
            <p:nvSpPr>
              <p:cNvPr id="96" name="5-Point Star 95"/>
              <p:cNvSpPr/>
              <p:nvPr/>
            </p:nvSpPr>
            <p:spPr>
              <a:xfrm>
                <a:off x="1900972" y="2301537"/>
                <a:ext cx="142987" cy="142987"/>
              </a:xfrm>
              <a:prstGeom prst="star5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041990" y="2292567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822914" y="2302093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999127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856252" y="2430679"/>
                <a:ext cx="77670" cy="7767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2763426" y="1556340"/>
              <a:ext cx="936815" cy="936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74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391</Words>
  <Application>Microsoft Office PowerPoint</Application>
  <PresentationFormat>On-screen Show (4:3)</PresentationFormat>
  <Paragraphs>213</Paragraphs>
  <Slides>12</Slides>
  <Notes>0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McLean County Unit District No. 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Bergmann, John</dc:creator>
  <cp:lastModifiedBy>Christopherson, Jeff</cp:lastModifiedBy>
  <cp:revision>19</cp:revision>
  <cp:lastPrinted>2015-01-22T13:23:37Z</cp:lastPrinted>
  <dcterms:created xsi:type="dcterms:W3CDTF">2015-01-22T11:39:01Z</dcterms:created>
  <dcterms:modified xsi:type="dcterms:W3CDTF">2015-01-26T22:26:25Z</dcterms:modified>
</cp:coreProperties>
</file>